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332" r:id="rId3"/>
    <p:sldId id="33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8" r:id="rId14"/>
    <p:sldId id="267" r:id="rId15"/>
    <p:sldId id="280" r:id="rId16"/>
    <p:sldId id="279" r:id="rId17"/>
    <p:sldId id="281" r:id="rId18"/>
    <p:sldId id="282" r:id="rId19"/>
    <p:sldId id="283" r:id="rId20"/>
    <p:sldId id="284" r:id="rId21"/>
    <p:sldId id="286" r:id="rId22"/>
    <p:sldId id="287" r:id="rId23"/>
    <p:sldId id="293" r:id="rId24"/>
    <p:sldId id="295" r:id="rId25"/>
    <p:sldId id="294" r:id="rId26"/>
    <p:sldId id="310" r:id="rId27"/>
    <p:sldId id="311" r:id="rId28"/>
    <p:sldId id="312" r:id="rId29"/>
    <p:sldId id="314" r:id="rId30"/>
    <p:sldId id="313" r:id="rId31"/>
    <p:sldId id="315" r:id="rId32"/>
    <p:sldId id="316" r:id="rId33"/>
    <p:sldId id="318" r:id="rId34"/>
    <p:sldId id="317" r:id="rId35"/>
    <p:sldId id="319" r:id="rId36"/>
    <p:sldId id="324" r:id="rId37"/>
    <p:sldId id="321" r:id="rId38"/>
    <p:sldId id="327" r:id="rId39"/>
    <p:sldId id="322" r:id="rId40"/>
    <p:sldId id="323" r:id="rId41"/>
    <p:sldId id="328" r:id="rId42"/>
    <p:sldId id="329" r:id="rId43"/>
    <p:sldId id="330" r:id="rId44"/>
    <p:sldId id="33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5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11901E-619D-404C-B2AC-FB153A597824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F852C1-2B0E-4AEA-93B3-915C58DB6B8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smtClean="0"/>
            <a:t>LC President</a:t>
          </a:r>
          <a:endParaRPr lang="en-US" dirty="0"/>
        </a:p>
      </dgm:t>
    </dgm:pt>
    <dgm:pt modelId="{FB4E9AC1-80BA-4714-BD6A-0F77B7E46F73}" type="parTrans" cxnId="{0D0512FD-26F1-4478-84F1-4311A403405C}">
      <dgm:prSet/>
      <dgm:spPr/>
      <dgm:t>
        <a:bodyPr/>
        <a:lstStyle/>
        <a:p>
          <a:endParaRPr lang="en-US"/>
        </a:p>
      </dgm:t>
    </dgm:pt>
    <dgm:pt modelId="{08DAC8AD-A1DC-4BBE-948D-45BB91A4C9AC}" type="sibTrans" cxnId="{0D0512FD-26F1-4478-84F1-4311A403405C}">
      <dgm:prSet/>
      <dgm:spPr/>
      <dgm:t>
        <a:bodyPr/>
        <a:lstStyle/>
        <a:p>
          <a:endParaRPr lang="en-US"/>
        </a:p>
      </dgm:t>
    </dgm:pt>
    <dgm:pt modelId="{1CDF3C7C-9AF2-49C0-B9B9-8B8771A7B2A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smtClean="0"/>
            <a:t>Incoming</a:t>
          </a:r>
          <a:endParaRPr lang="en-US" dirty="0"/>
        </a:p>
      </dgm:t>
    </dgm:pt>
    <dgm:pt modelId="{FD520E8F-F232-44B8-ACCA-730860465CA3}" type="parTrans" cxnId="{213660AF-BC0B-405E-9E35-3205C55184FD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8006E716-76D2-4B03-929A-7C772955D199}" type="sibTrans" cxnId="{213660AF-BC0B-405E-9E35-3205C55184FD}">
      <dgm:prSet/>
      <dgm:spPr/>
      <dgm:t>
        <a:bodyPr/>
        <a:lstStyle/>
        <a:p>
          <a:endParaRPr lang="en-US"/>
        </a:p>
      </dgm:t>
    </dgm:pt>
    <dgm:pt modelId="{4A11B826-A4E2-4C30-B0CA-59507B2ADD6E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smtClean="0"/>
            <a:t>Summer  Reception Coordinator</a:t>
          </a:r>
          <a:endParaRPr lang="en-US" dirty="0"/>
        </a:p>
      </dgm:t>
    </dgm:pt>
    <dgm:pt modelId="{931B4007-BDEE-4A17-A5A0-D486C3326C0C}" type="parTrans" cxnId="{32B214EB-B95B-47E5-A031-39057D0EADBB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73F24049-E685-48A9-8099-2029B6EA6DB8}" type="sibTrans" cxnId="{32B214EB-B95B-47E5-A031-39057D0EADBB}">
      <dgm:prSet/>
      <dgm:spPr/>
      <dgm:t>
        <a:bodyPr/>
        <a:lstStyle/>
        <a:p>
          <a:endParaRPr lang="en-US"/>
        </a:p>
      </dgm:t>
    </dgm:pt>
    <dgm:pt modelId="{EDCE0B58-EE82-4F3C-9B35-D1468E953E76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smtClean="0"/>
            <a:t>Marketing</a:t>
          </a:r>
          <a:endParaRPr lang="en-US" dirty="0"/>
        </a:p>
      </dgm:t>
    </dgm:pt>
    <dgm:pt modelId="{9FF17430-9AF3-466D-B026-617504B72688}" type="parTrans" cxnId="{E7E1D73A-C126-4C63-96C6-B0C1ABD36C4A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FBFE9861-3024-4E32-8946-94CABA55CC72}" type="sibTrans" cxnId="{E7E1D73A-C126-4C63-96C6-B0C1ABD36C4A}">
      <dgm:prSet/>
      <dgm:spPr/>
      <dgm:t>
        <a:bodyPr/>
        <a:lstStyle/>
        <a:p>
          <a:endParaRPr lang="en-US"/>
        </a:p>
      </dgm:t>
    </dgm:pt>
    <dgm:pt modelId="{77171CC0-8637-401D-88B9-BE65152AAC3D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smtClean="0"/>
            <a:t>Members recruitment coordinator</a:t>
          </a:r>
          <a:endParaRPr lang="en-US" dirty="0"/>
        </a:p>
      </dgm:t>
    </dgm:pt>
    <dgm:pt modelId="{2750AE66-2898-4A55-8877-356CD61985EF}" type="parTrans" cxnId="{EBAA92C5-24CA-43FE-A4F0-B6045484D2D9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4674E5A5-CFAE-4FF6-9EB9-2DF55D29AC8E}" type="sibTrans" cxnId="{EBAA92C5-24CA-43FE-A4F0-B6045484D2D9}">
      <dgm:prSet/>
      <dgm:spPr/>
      <dgm:t>
        <a:bodyPr/>
        <a:lstStyle/>
        <a:p>
          <a:endParaRPr lang="en-US"/>
        </a:p>
      </dgm:t>
    </dgm:pt>
    <dgm:pt modelId="{8DF18E19-6DAA-41A4-9FB5-0ED2DB71170B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Outgoing</a:t>
          </a:r>
        </a:p>
      </dgm:t>
    </dgm:pt>
    <dgm:pt modelId="{BA9D8B99-40FC-478A-B5F2-B2C4772C35D8}" type="parTrans" cxnId="{C9738BD2-EE08-49BE-97C5-943DB49E4923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7BE7E04F-6869-4EF0-9BE1-B7CD93ED1BC7}" type="sibTrans" cxnId="{C9738BD2-EE08-49BE-97C5-943DB49E4923}">
      <dgm:prSet/>
      <dgm:spPr/>
      <dgm:t>
        <a:bodyPr/>
        <a:lstStyle/>
        <a:p>
          <a:endParaRPr lang="en-US"/>
        </a:p>
      </dgm:t>
    </dgm:pt>
    <dgm:pt modelId="{F40AB176-60CE-49E5-9A1F-B2A9FFE2F053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smtClean="0"/>
            <a:t>Finances</a:t>
          </a:r>
          <a:endParaRPr lang="en-US" dirty="0"/>
        </a:p>
      </dgm:t>
    </dgm:pt>
    <dgm:pt modelId="{137E5943-444F-40E2-90FC-7D4CB69193FD}" type="parTrans" cxnId="{72104A61-08A3-40D4-A303-6CA8C0456188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9CFED406-BB9F-4390-A044-0806446B26BB}" type="sibTrans" cxnId="{72104A61-08A3-40D4-A303-6CA8C0456188}">
      <dgm:prSet/>
      <dgm:spPr/>
      <dgm:t>
        <a:bodyPr/>
        <a:lstStyle/>
        <a:p>
          <a:endParaRPr lang="en-US"/>
        </a:p>
      </dgm:t>
    </dgm:pt>
    <dgm:pt modelId="{40C79EE9-B13E-4137-8A5F-C4FA1EE3B338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smtClean="0"/>
            <a:t>IT coordinator</a:t>
          </a:r>
          <a:endParaRPr lang="en-US" dirty="0"/>
        </a:p>
      </dgm:t>
    </dgm:pt>
    <dgm:pt modelId="{87D7479D-9779-4FF4-933F-114123F6C0C3}" type="parTrans" cxnId="{45228450-A6FD-410B-90FB-CCF602A615C0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49AECDAA-F333-491C-9D9E-C8110CF0633D}" type="sibTrans" cxnId="{45228450-A6FD-410B-90FB-CCF602A615C0}">
      <dgm:prSet/>
      <dgm:spPr/>
      <dgm:t>
        <a:bodyPr/>
        <a:lstStyle/>
        <a:p>
          <a:endParaRPr lang="en-US"/>
        </a:p>
      </dgm:t>
    </dgm:pt>
    <dgm:pt modelId="{7F209C92-E014-43E7-ABCF-43D3C6D7E575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smtClean="0"/>
            <a:t>Job Raising coordinator</a:t>
          </a:r>
          <a:endParaRPr lang="en-US" dirty="0"/>
        </a:p>
      </dgm:t>
    </dgm:pt>
    <dgm:pt modelId="{D234B4F3-BA36-4CF5-BFA2-98D369EE994C}" type="parTrans" cxnId="{B682A1B6-8C73-4CBA-951F-9809ABB581F9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C83B57CF-54E0-4959-A654-FEBCC1187428}" type="sibTrans" cxnId="{B682A1B6-8C73-4CBA-951F-9809ABB581F9}">
      <dgm:prSet/>
      <dgm:spPr/>
      <dgm:t>
        <a:bodyPr/>
        <a:lstStyle/>
        <a:p>
          <a:endParaRPr lang="en-US"/>
        </a:p>
      </dgm:t>
    </dgm:pt>
    <dgm:pt modelId="{6CD746C7-2C32-459B-AEB7-87E64B354558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smtClean="0"/>
            <a:t>Volunteers</a:t>
          </a:r>
          <a:endParaRPr lang="en-US" dirty="0"/>
        </a:p>
      </dgm:t>
    </dgm:pt>
    <dgm:pt modelId="{04D6A45C-F485-47EA-B548-24541368D105}" type="parTrans" cxnId="{F8734D46-A1B0-4B38-A9B6-D9BB2F9B45A2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FFFBF373-BF6D-46A0-BDE9-C9A0C951DDE8}" type="sibTrans" cxnId="{F8734D46-A1B0-4B38-A9B6-D9BB2F9B45A2}">
      <dgm:prSet/>
      <dgm:spPr/>
      <dgm:t>
        <a:bodyPr/>
        <a:lstStyle/>
        <a:p>
          <a:endParaRPr lang="en-US"/>
        </a:p>
      </dgm:t>
    </dgm:pt>
    <dgm:pt modelId="{AA9899F6-19DA-44B4-82BB-92079D3E52C4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smtClean="0"/>
            <a:t>Volunteers</a:t>
          </a:r>
          <a:endParaRPr lang="en-US" dirty="0"/>
        </a:p>
      </dgm:t>
    </dgm:pt>
    <dgm:pt modelId="{30FB9667-6DF7-4FB3-8CD7-2F367AA8C5AF}" type="parTrans" cxnId="{6CFE25EA-99B4-4934-BFE3-F8E77652E93C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BBA4D89D-4F50-4E40-843F-8720DBCB330F}" type="sibTrans" cxnId="{6CFE25EA-99B4-4934-BFE3-F8E77652E93C}">
      <dgm:prSet/>
      <dgm:spPr/>
      <dgm:t>
        <a:bodyPr/>
        <a:lstStyle/>
        <a:p>
          <a:endParaRPr lang="en-US"/>
        </a:p>
      </dgm:t>
    </dgm:pt>
    <dgm:pt modelId="{AEB5AD8A-A9CE-43F4-9241-F7CD422AE6FD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smtClean="0"/>
            <a:t>Volunteers</a:t>
          </a:r>
          <a:endParaRPr lang="en-US" dirty="0"/>
        </a:p>
      </dgm:t>
    </dgm:pt>
    <dgm:pt modelId="{CA1439FA-1A0D-428F-BEF2-84173B4FD137}" type="parTrans" cxnId="{B946B500-E1FE-43D5-BF63-C4DBC0A147F2}">
      <dgm:prSet/>
      <dgm:spPr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1AE4336E-BA51-4776-B0F8-18C40D5BB305}" type="sibTrans" cxnId="{B946B500-E1FE-43D5-BF63-C4DBC0A147F2}">
      <dgm:prSet/>
      <dgm:spPr/>
      <dgm:t>
        <a:bodyPr/>
        <a:lstStyle/>
        <a:p>
          <a:endParaRPr lang="en-US"/>
        </a:p>
      </dgm:t>
    </dgm:pt>
    <dgm:pt modelId="{7BFE540A-A9C9-4E6B-B1FD-A54B4B89904B}" type="pres">
      <dgm:prSet presAssocID="{2711901E-619D-404C-B2AC-FB153A59782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mk-MK"/>
        </a:p>
      </dgm:t>
    </dgm:pt>
    <dgm:pt modelId="{348C9547-9748-46A1-821F-E45642CCA306}" type="pres">
      <dgm:prSet presAssocID="{BCF852C1-2B0E-4AEA-93B3-915C58DB6B82}" presName="root1" presStyleCnt="0"/>
      <dgm:spPr/>
    </dgm:pt>
    <dgm:pt modelId="{F6A0879A-E0FF-4862-97B3-DA03B85A54E0}" type="pres">
      <dgm:prSet presAssocID="{BCF852C1-2B0E-4AEA-93B3-915C58DB6B82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mk-MK"/>
        </a:p>
      </dgm:t>
    </dgm:pt>
    <dgm:pt modelId="{9BA87299-BFF8-4F25-8246-8F24560025A2}" type="pres">
      <dgm:prSet presAssocID="{BCF852C1-2B0E-4AEA-93B3-915C58DB6B82}" presName="level2hierChild" presStyleCnt="0"/>
      <dgm:spPr/>
    </dgm:pt>
    <dgm:pt modelId="{B6672760-6160-4EE8-A150-005FC61E18A9}" type="pres">
      <dgm:prSet presAssocID="{FD520E8F-F232-44B8-ACCA-730860465CA3}" presName="conn2-1" presStyleLbl="parChTrans1D2" presStyleIdx="0" presStyleCnt="4"/>
      <dgm:spPr/>
      <dgm:t>
        <a:bodyPr/>
        <a:lstStyle/>
        <a:p>
          <a:endParaRPr lang="mk-MK"/>
        </a:p>
      </dgm:t>
    </dgm:pt>
    <dgm:pt modelId="{B6511E5D-F232-472E-9F40-5E53C0ECD380}" type="pres">
      <dgm:prSet presAssocID="{FD520E8F-F232-44B8-ACCA-730860465CA3}" presName="connTx" presStyleLbl="parChTrans1D2" presStyleIdx="0" presStyleCnt="4"/>
      <dgm:spPr/>
      <dgm:t>
        <a:bodyPr/>
        <a:lstStyle/>
        <a:p>
          <a:endParaRPr lang="mk-MK"/>
        </a:p>
      </dgm:t>
    </dgm:pt>
    <dgm:pt modelId="{79FA2688-6927-483D-9185-FE0CE315AE0D}" type="pres">
      <dgm:prSet presAssocID="{1CDF3C7C-9AF2-49C0-B9B9-8B8771A7B2A2}" presName="root2" presStyleCnt="0"/>
      <dgm:spPr/>
    </dgm:pt>
    <dgm:pt modelId="{51B76813-A901-485E-B498-EA8BF7180FD2}" type="pres">
      <dgm:prSet presAssocID="{1CDF3C7C-9AF2-49C0-B9B9-8B8771A7B2A2}" presName="LevelTwoTextNode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mk-MK"/>
        </a:p>
      </dgm:t>
    </dgm:pt>
    <dgm:pt modelId="{AB738587-2158-4401-81B0-37F2F92284FB}" type="pres">
      <dgm:prSet presAssocID="{1CDF3C7C-9AF2-49C0-B9B9-8B8771A7B2A2}" presName="level3hierChild" presStyleCnt="0"/>
      <dgm:spPr/>
    </dgm:pt>
    <dgm:pt modelId="{4835956E-32E4-49BB-B62A-9C2337E82398}" type="pres">
      <dgm:prSet presAssocID="{931B4007-BDEE-4A17-A5A0-D486C3326C0C}" presName="conn2-1" presStyleLbl="parChTrans1D3" presStyleIdx="0" presStyleCnt="4"/>
      <dgm:spPr/>
      <dgm:t>
        <a:bodyPr/>
        <a:lstStyle/>
        <a:p>
          <a:endParaRPr lang="mk-MK"/>
        </a:p>
      </dgm:t>
    </dgm:pt>
    <dgm:pt modelId="{DA031D0D-1E2C-449A-974E-9E6027D8F8D1}" type="pres">
      <dgm:prSet presAssocID="{931B4007-BDEE-4A17-A5A0-D486C3326C0C}" presName="connTx" presStyleLbl="parChTrans1D3" presStyleIdx="0" presStyleCnt="4"/>
      <dgm:spPr/>
      <dgm:t>
        <a:bodyPr/>
        <a:lstStyle/>
        <a:p>
          <a:endParaRPr lang="mk-MK"/>
        </a:p>
      </dgm:t>
    </dgm:pt>
    <dgm:pt modelId="{99334CEE-F7DB-43BB-83FD-8AC322E99382}" type="pres">
      <dgm:prSet presAssocID="{4A11B826-A4E2-4C30-B0CA-59507B2ADD6E}" presName="root2" presStyleCnt="0"/>
      <dgm:spPr/>
    </dgm:pt>
    <dgm:pt modelId="{970D835E-1238-411A-985C-2AEAAA14124B}" type="pres">
      <dgm:prSet presAssocID="{4A11B826-A4E2-4C30-B0CA-59507B2ADD6E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617A22-D846-43CF-A982-C3B8A179AFE0}" type="pres">
      <dgm:prSet presAssocID="{4A11B826-A4E2-4C30-B0CA-59507B2ADD6E}" presName="level3hierChild" presStyleCnt="0"/>
      <dgm:spPr/>
    </dgm:pt>
    <dgm:pt modelId="{F149BEE1-3F03-490C-AF03-396BAAF1C12D}" type="pres">
      <dgm:prSet presAssocID="{04D6A45C-F485-47EA-B548-24541368D105}" presName="conn2-1" presStyleLbl="parChTrans1D4" presStyleIdx="0" presStyleCnt="3"/>
      <dgm:spPr/>
      <dgm:t>
        <a:bodyPr/>
        <a:lstStyle/>
        <a:p>
          <a:endParaRPr lang="mk-MK"/>
        </a:p>
      </dgm:t>
    </dgm:pt>
    <dgm:pt modelId="{A7EB0266-3D49-40D3-A2C4-82B2D05BE633}" type="pres">
      <dgm:prSet presAssocID="{04D6A45C-F485-47EA-B548-24541368D105}" presName="connTx" presStyleLbl="parChTrans1D4" presStyleIdx="0" presStyleCnt="3"/>
      <dgm:spPr/>
      <dgm:t>
        <a:bodyPr/>
        <a:lstStyle/>
        <a:p>
          <a:endParaRPr lang="mk-MK"/>
        </a:p>
      </dgm:t>
    </dgm:pt>
    <dgm:pt modelId="{ED800F83-E0EC-4000-AD04-F9C34F7C5EF5}" type="pres">
      <dgm:prSet presAssocID="{6CD746C7-2C32-459B-AEB7-87E64B354558}" presName="root2" presStyleCnt="0"/>
      <dgm:spPr/>
    </dgm:pt>
    <dgm:pt modelId="{33B2D721-CF0D-4228-BDA8-8E3F97CAE735}" type="pres">
      <dgm:prSet presAssocID="{6CD746C7-2C32-459B-AEB7-87E64B354558}" presName="LevelTwoTextNode" presStyleLbl="node4" presStyleIdx="0" presStyleCnt="3">
        <dgm:presLayoutVars>
          <dgm:chPref val="3"/>
        </dgm:presLayoutVars>
      </dgm:prSet>
      <dgm:spPr/>
      <dgm:t>
        <a:bodyPr/>
        <a:lstStyle/>
        <a:p>
          <a:endParaRPr lang="mk-MK"/>
        </a:p>
      </dgm:t>
    </dgm:pt>
    <dgm:pt modelId="{688F330E-209C-4CC1-868D-71C5F7D16F7F}" type="pres">
      <dgm:prSet presAssocID="{6CD746C7-2C32-459B-AEB7-87E64B354558}" presName="level3hierChild" presStyleCnt="0"/>
      <dgm:spPr/>
    </dgm:pt>
    <dgm:pt modelId="{6958FD48-6C53-4ECD-A48C-553BC1CF14FC}" type="pres">
      <dgm:prSet presAssocID="{BA9D8B99-40FC-478A-B5F2-B2C4772C35D8}" presName="conn2-1" presStyleLbl="parChTrans1D2" presStyleIdx="1" presStyleCnt="4"/>
      <dgm:spPr/>
      <dgm:t>
        <a:bodyPr/>
        <a:lstStyle/>
        <a:p>
          <a:endParaRPr lang="mk-MK"/>
        </a:p>
      </dgm:t>
    </dgm:pt>
    <dgm:pt modelId="{5BEB49DE-C84B-4E16-83CC-378C7307DD9C}" type="pres">
      <dgm:prSet presAssocID="{BA9D8B99-40FC-478A-B5F2-B2C4772C35D8}" presName="connTx" presStyleLbl="parChTrans1D2" presStyleIdx="1" presStyleCnt="4"/>
      <dgm:spPr/>
      <dgm:t>
        <a:bodyPr/>
        <a:lstStyle/>
        <a:p>
          <a:endParaRPr lang="mk-MK"/>
        </a:p>
      </dgm:t>
    </dgm:pt>
    <dgm:pt modelId="{007399B1-E451-43AB-86E2-00937C4AE2B5}" type="pres">
      <dgm:prSet presAssocID="{8DF18E19-6DAA-41A4-9FB5-0ED2DB71170B}" presName="root2" presStyleCnt="0"/>
      <dgm:spPr/>
    </dgm:pt>
    <dgm:pt modelId="{26887897-2F8C-41F9-AD68-4A353FC00375}" type="pres">
      <dgm:prSet presAssocID="{8DF18E19-6DAA-41A4-9FB5-0ED2DB71170B}" presName="LevelTwoTextNode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7871F69-260F-4816-BD0A-812BADD7D977}" type="pres">
      <dgm:prSet presAssocID="{8DF18E19-6DAA-41A4-9FB5-0ED2DB71170B}" presName="level3hierChild" presStyleCnt="0"/>
      <dgm:spPr/>
    </dgm:pt>
    <dgm:pt modelId="{6D9C490C-2F18-475E-A688-62968DF1924D}" type="pres">
      <dgm:prSet presAssocID="{D234B4F3-BA36-4CF5-BFA2-98D369EE994C}" presName="conn2-1" presStyleLbl="parChTrans1D3" presStyleIdx="1" presStyleCnt="4"/>
      <dgm:spPr/>
      <dgm:t>
        <a:bodyPr/>
        <a:lstStyle/>
        <a:p>
          <a:endParaRPr lang="mk-MK"/>
        </a:p>
      </dgm:t>
    </dgm:pt>
    <dgm:pt modelId="{FF7A0F76-3675-4979-8169-1D76A2A7CD73}" type="pres">
      <dgm:prSet presAssocID="{D234B4F3-BA36-4CF5-BFA2-98D369EE994C}" presName="connTx" presStyleLbl="parChTrans1D3" presStyleIdx="1" presStyleCnt="4"/>
      <dgm:spPr/>
      <dgm:t>
        <a:bodyPr/>
        <a:lstStyle/>
        <a:p>
          <a:endParaRPr lang="mk-MK"/>
        </a:p>
      </dgm:t>
    </dgm:pt>
    <dgm:pt modelId="{071921F5-D8A0-4578-824B-608C12F86A7C}" type="pres">
      <dgm:prSet presAssocID="{7F209C92-E014-43E7-ABCF-43D3C6D7E575}" presName="root2" presStyleCnt="0"/>
      <dgm:spPr/>
    </dgm:pt>
    <dgm:pt modelId="{013DF357-D8EE-4CF1-BE3E-29C6C88CAFF1}" type="pres">
      <dgm:prSet presAssocID="{7F209C92-E014-43E7-ABCF-43D3C6D7E575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mk-MK"/>
        </a:p>
      </dgm:t>
    </dgm:pt>
    <dgm:pt modelId="{5FEB3502-70AE-4D17-AA81-3B45EBC4E843}" type="pres">
      <dgm:prSet presAssocID="{7F209C92-E014-43E7-ABCF-43D3C6D7E575}" presName="level3hierChild" presStyleCnt="0"/>
      <dgm:spPr/>
    </dgm:pt>
    <dgm:pt modelId="{18DC7E55-086F-4640-8562-9C46B1787A01}" type="pres">
      <dgm:prSet presAssocID="{30FB9667-6DF7-4FB3-8CD7-2F367AA8C5AF}" presName="conn2-1" presStyleLbl="parChTrans1D4" presStyleIdx="1" presStyleCnt="3"/>
      <dgm:spPr/>
      <dgm:t>
        <a:bodyPr/>
        <a:lstStyle/>
        <a:p>
          <a:endParaRPr lang="mk-MK"/>
        </a:p>
      </dgm:t>
    </dgm:pt>
    <dgm:pt modelId="{7E25EFBC-C874-4B4A-855B-DA3B668FEECD}" type="pres">
      <dgm:prSet presAssocID="{30FB9667-6DF7-4FB3-8CD7-2F367AA8C5AF}" presName="connTx" presStyleLbl="parChTrans1D4" presStyleIdx="1" presStyleCnt="3"/>
      <dgm:spPr/>
      <dgm:t>
        <a:bodyPr/>
        <a:lstStyle/>
        <a:p>
          <a:endParaRPr lang="mk-MK"/>
        </a:p>
      </dgm:t>
    </dgm:pt>
    <dgm:pt modelId="{377E2430-0920-4C4E-9DE5-B2EB850B909F}" type="pres">
      <dgm:prSet presAssocID="{AA9899F6-19DA-44B4-82BB-92079D3E52C4}" presName="root2" presStyleCnt="0"/>
      <dgm:spPr/>
    </dgm:pt>
    <dgm:pt modelId="{2AD57319-7534-4466-B0C6-612AA5F236E8}" type="pres">
      <dgm:prSet presAssocID="{AA9899F6-19DA-44B4-82BB-92079D3E52C4}" presName="LevelTwoTextNode" presStyleLbl="node4" presStyleIdx="1" presStyleCnt="3">
        <dgm:presLayoutVars>
          <dgm:chPref val="3"/>
        </dgm:presLayoutVars>
      </dgm:prSet>
      <dgm:spPr/>
      <dgm:t>
        <a:bodyPr/>
        <a:lstStyle/>
        <a:p>
          <a:endParaRPr lang="mk-MK"/>
        </a:p>
      </dgm:t>
    </dgm:pt>
    <dgm:pt modelId="{247BD37A-5CB8-4B48-BEB3-AEEE02F82E25}" type="pres">
      <dgm:prSet presAssocID="{AA9899F6-19DA-44B4-82BB-92079D3E52C4}" presName="level3hierChild" presStyleCnt="0"/>
      <dgm:spPr/>
    </dgm:pt>
    <dgm:pt modelId="{5581042B-4003-4D3C-8DBC-F593A942C424}" type="pres">
      <dgm:prSet presAssocID="{9FF17430-9AF3-466D-B026-617504B72688}" presName="conn2-1" presStyleLbl="parChTrans1D2" presStyleIdx="2" presStyleCnt="4"/>
      <dgm:spPr/>
      <dgm:t>
        <a:bodyPr/>
        <a:lstStyle/>
        <a:p>
          <a:endParaRPr lang="mk-MK"/>
        </a:p>
      </dgm:t>
    </dgm:pt>
    <dgm:pt modelId="{A4DE0B5F-B41D-4836-B701-A1F0A9DE84EF}" type="pres">
      <dgm:prSet presAssocID="{9FF17430-9AF3-466D-B026-617504B72688}" presName="connTx" presStyleLbl="parChTrans1D2" presStyleIdx="2" presStyleCnt="4"/>
      <dgm:spPr/>
      <dgm:t>
        <a:bodyPr/>
        <a:lstStyle/>
        <a:p>
          <a:endParaRPr lang="mk-MK"/>
        </a:p>
      </dgm:t>
    </dgm:pt>
    <dgm:pt modelId="{DBFD7CF7-1F5D-4338-B5AC-0CC8FC3C69E2}" type="pres">
      <dgm:prSet presAssocID="{EDCE0B58-EE82-4F3C-9B35-D1468E953E76}" presName="root2" presStyleCnt="0"/>
      <dgm:spPr/>
    </dgm:pt>
    <dgm:pt modelId="{615D2BF0-CD0A-4E84-9D53-A7BC48934AA7}" type="pres">
      <dgm:prSet presAssocID="{EDCE0B58-EE82-4F3C-9B35-D1468E953E76}" presName="LevelTwoTextNode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mk-MK"/>
        </a:p>
      </dgm:t>
    </dgm:pt>
    <dgm:pt modelId="{AE53BC07-7F8D-4CF3-BCF2-247662511DE0}" type="pres">
      <dgm:prSet presAssocID="{EDCE0B58-EE82-4F3C-9B35-D1468E953E76}" presName="level3hierChild" presStyleCnt="0"/>
      <dgm:spPr/>
    </dgm:pt>
    <dgm:pt modelId="{FB03A1FA-9528-40A3-97FA-C614B2AFD79F}" type="pres">
      <dgm:prSet presAssocID="{2750AE66-2898-4A55-8877-356CD61985EF}" presName="conn2-1" presStyleLbl="parChTrans1D3" presStyleIdx="2" presStyleCnt="4"/>
      <dgm:spPr/>
      <dgm:t>
        <a:bodyPr/>
        <a:lstStyle/>
        <a:p>
          <a:endParaRPr lang="mk-MK"/>
        </a:p>
      </dgm:t>
    </dgm:pt>
    <dgm:pt modelId="{80D2EFEB-D67C-4CD3-B171-473C625E3A66}" type="pres">
      <dgm:prSet presAssocID="{2750AE66-2898-4A55-8877-356CD61985EF}" presName="connTx" presStyleLbl="parChTrans1D3" presStyleIdx="2" presStyleCnt="4"/>
      <dgm:spPr/>
      <dgm:t>
        <a:bodyPr/>
        <a:lstStyle/>
        <a:p>
          <a:endParaRPr lang="mk-MK"/>
        </a:p>
      </dgm:t>
    </dgm:pt>
    <dgm:pt modelId="{F6D1BAC6-FD4D-4246-9231-54479DEEA995}" type="pres">
      <dgm:prSet presAssocID="{77171CC0-8637-401D-88B9-BE65152AAC3D}" presName="root2" presStyleCnt="0"/>
      <dgm:spPr/>
    </dgm:pt>
    <dgm:pt modelId="{702B672B-15D0-4C24-853F-320B98A7BF5B}" type="pres">
      <dgm:prSet presAssocID="{77171CC0-8637-401D-88B9-BE65152AAC3D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mk-MK"/>
        </a:p>
      </dgm:t>
    </dgm:pt>
    <dgm:pt modelId="{C03A415E-B8C8-4B38-B6F8-95B28E689130}" type="pres">
      <dgm:prSet presAssocID="{77171CC0-8637-401D-88B9-BE65152AAC3D}" presName="level3hierChild" presStyleCnt="0"/>
      <dgm:spPr/>
    </dgm:pt>
    <dgm:pt modelId="{E270381C-5183-4B1E-B985-B1632FF0D2F1}" type="pres">
      <dgm:prSet presAssocID="{CA1439FA-1A0D-428F-BEF2-84173B4FD137}" presName="conn2-1" presStyleLbl="parChTrans1D4" presStyleIdx="2" presStyleCnt="3"/>
      <dgm:spPr/>
      <dgm:t>
        <a:bodyPr/>
        <a:lstStyle/>
        <a:p>
          <a:endParaRPr lang="mk-MK"/>
        </a:p>
      </dgm:t>
    </dgm:pt>
    <dgm:pt modelId="{DD97300E-8591-4C0D-B589-F8D6EE009081}" type="pres">
      <dgm:prSet presAssocID="{CA1439FA-1A0D-428F-BEF2-84173B4FD137}" presName="connTx" presStyleLbl="parChTrans1D4" presStyleIdx="2" presStyleCnt="3"/>
      <dgm:spPr/>
      <dgm:t>
        <a:bodyPr/>
        <a:lstStyle/>
        <a:p>
          <a:endParaRPr lang="mk-MK"/>
        </a:p>
      </dgm:t>
    </dgm:pt>
    <dgm:pt modelId="{22C65104-90A7-478A-B2CD-E60776040AE6}" type="pres">
      <dgm:prSet presAssocID="{AEB5AD8A-A9CE-43F4-9241-F7CD422AE6FD}" presName="root2" presStyleCnt="0"/>
      <dgm:spPr/>
    </dgm:pt>
    <dgm:pt modelId="{A85DB74C-86EA-4672-A134-E6B754DE78B7}" type="pres">
      <dgm:prSet presAssocID="{AEB5AD8A-A9CE-43F4-9241-F7CD422AE6FD}" presName="LevelTwoTextNode" presStyleLbl="node4" presStyleIdx="2" presStyleCnt="3">
        <dgm:presLayoutVars>
          <dgm:chPref val="3"/>
        </dgm:presLayoutVars>
      </dgm:prSet>
      <dgm:spPr/>
      <dgm:t>
        <a:bodyPr/>
        <a:lstStyle/>
        <a:p>
          <a:endParaRPr lang="mk-MK"/>
        </a:p>
      </dgm:t>
    </dgm:pt>
    <dgm:pt modelId="{6264900A-71CF-4001-8A60-57DABB3AA1E5}" type="pres">
      <dgm:prSet presAssocID="{AEB5AD8A-A9CE-43F4-9241-F7CD422AE6FD}" presName="level3hierChild" presStyleCnt="0"/>
      <dgm:spPr/>
    </dgm:pt>
    <dgm:pt modelId="{B8A4E164-0421-4158-ADBE-16EAA2EB81B9}" type="pres">
      <dgm:prSet presAssocID="{87D7479D-9779-4FF4-933F-114123F6C0C3}" presName="conn2-1" presStyleLbl="parChTrans1D3" presStyleIdx="3" presStyleCnt="4"/>
      <dgm:spPr/>
      <dgm:t>
        <a:bodyPr/>
        <a:lstStyle/>
        <a:p>
          <a:endParaRPr lang="mk-MK"/>
        </a:p>
      </dgm:t>
    </dgm:pt>
    <dgm:pt modelId="{D7A0A4F0-2E58-4842-9E2D-05EA948BC1B6}" type="pres">
      <dgm:prSet presAssocID="{87D7479D-9779-4FF4-933F-114123F6C0C3}" presName="connTx" presStyleLbl="parChTrans1D3" presStyleIdx="3" presStyleCnt="4"/>
      <dgm:spPr/>
      <dgm:t>
        <a:bodyPr/>
        <a:lstStyle/>
        <a:p>
          <a:endParaRPr lang="mk-MK"/>
        </a:p>
      </dgm:t>
    </dgm:pt>
    <dgm:pt modelId="{7C4FC679-2924-4A87-B5B8-1BDA626308DC}" type="pres">
      <dgm:prSet presAssocID="{40C79EE9-B13E-4137-8A5F-C4FA1EE3B338}" presName="root2" presStyleCnt="0"/>
      <dgm:spPr/>
    </dgm:pt>
    <dgm:pt modelId="{9776E25C-D973-4EE2-9404-0A44BF7D3263}" type="pres">
      <dgm:prSet presAssocID="{40C79EE9-B13E-4137-8A5F-C4FA1EE3B338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B8DAE14-D3A0-4955-B11A-7D97E59A2E72}" type="pres">
      <dgm:prSet presAssocID="{40C79EE9-B13E-4137-8A5F-C4FA1EE3B338}" presName="level3hierChild" presStyleCnt="0"/>
      <dgm:spPr/>
    </dgm:pt>
    <dgm:pt modelId="{74418916-E617-47A6-952C-5BECF1791A90}" type="pres">
      <dgm:prSet presAssocID="{137E5943-444F-40E2-90FC-7D4CB69193FD}" presName="conn2-1" presStyleLbl="parChTrans1D2" presStyleIdx="3" presStyleCnt="4"/>
      <dgm:spPr/>
      <dgm:t>
        <a:bodyPr/>
        <a:lstStyle/>
        <a:p>
          <a:endParaRPr lang="mk-MK"/>
        </a:p>
      </dgm:t>
    </dgm:pt>
    <dgm:pt modelId="{38978826-7D2C-43D1-9F70-99DF2DF2EAC3}" type="pres">
      <dgm:prSet presAssocID="{137E5943-444F-40E2-90FC-7D4CB69193FD}" presName="connTx" presStyleLbl="parChTrans1D2" presStyleIdx="3" presStyleCnt="4"/>
      <dgm:spPr/>
      <dgm:t>
        <a:bodyPr/>
        <a:lstStyle/>
        <a:p>
          <a:endParaRPr lang="mk-MK"/>
        </a:p>
      </dgm:t>
    </dgm:pt>
    <dgm:pt modelId="{7E4BF255-FD55-4FBE-9A86-4CE4DB606D5F}" type="pres">
      <dgm:prSet presAssocID="{F40AB176-60CE-49E5-9A1F-B2A9FFE2F053}" presName="root2" presStyleCnt="0"/>
      <dgm:spPr/>
    </dgm:pt>
    <dgm:pt modelId="{8F6207CE-C6CC-4ECF-94C8-7504DE1E2DB0}" type="pres">
      <dgm:prSet presAssocID="{F40AB176-60CE-49E5-9A1F-B2A9FFE2F053}" presName="LevelTwoTextNode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mk-MK"/>
        </a:p>
      </dgm:t>
    </dgm:pt>
    <dgm:pt modelId="{322AD7DF-E09F-4A3E-8045-F98891AA932C}" type="pres">
      <dgm:prSet presAssocID="{F40AB176-60CE-49E5-9A1F-B2A9FFE2F053}" presName="level3hierChild" presStyleCnt="0"/>
      <dgm:spPr/>
    </dgm:pt>
  </dgm:ptLst>
  <dgm:cxnLst>
    <dgm:cxn modelId="{B946B500-E1FE-43D5-BF63-C4DBC0A147F2}" srcId="{77171CC0-8637-401D-88B9-BE65152AAC3D}" destId="{AEB5AD8A-A9CE-43F4-9241-F7CD422AE6FD}" srcOrd="0" destOrd="0" parTransId="{CA1439FA-1A0D-428F-BEF2-84173B4FD137}" sibTransId="{1AE4336E-BA51-4776-B0F8-18C40D5BB305}"/>
    <dgm:cxn modelId="{3CA93974-A7CD-4DB1-90A0-88F4CF1DC1A1}" type="presOf" srcId="{FD520E8F-F232-44B8-ACCA-730860465CA3}" destId="{B6672760-6160-4EE8-A150-005FC61E18A9}" srcOrd="0" destOrd="0" presId="urn:microsoft.com/office/officeart/2005/8/layout/hierarchy2"/>
    <dgm:cxn modelId="{AB9918EC-C6AE-4BE1-9DCA-B6FD57FD4F5A}" type="presOf" srcId="{9FF17430-9AF3-466D-B026-617504B72688}" destId="{5581042B-4003-4D3C-8DBC-F593A942C424}" srcOrd="0" destOrd="0" presId="urn:microsoft.com/office/officeart/2005/8/layout/hierarchy2"/>
    <dgm:cxn modelId="{C9738BD2-EE08-49BE-97C5-943DB49E4923}" srcId="{BCF852C1-2B0E-4AEA-93B3-915C58DB6B82}" destId="{8DF18E19-6DAA-41A4-9FB5-0ED2DB71170B}" srcOrd="1" destOrd="0" parTransId="{BA9D8B99-40FC-478A-B5F2-B2C4772C35D8}" sibTransId="{7BE7E04F-6869-4EF0-9BE1-B7CD93ED1BC7}"/>
    <dgm:cxn modelId="{E7E1D73A-C126-4C63-96C6-B0C1ABD36C4A}" srcId="{BCF852C1-2B0E-4AEA-93B3-915C58DB6B82}" destId="{EDCE0B58-EE82-4F3C-9B35-D1468E953E76}" srcOrd="2" destOrd="0" parTransId="{9FF17430-9AF3-466D-B026-617504B72688}" sibTransId="{FBFE9861-3024-4E32-8946-94CABA55CC72}"/>
    <dgm:cxn modelId="{2B5D4809-1AC7-4C2B-893C-C9E73E6EF036}" type="presOf" srcId="{2711901E-619D-404C-B2AC-FB153A597824}" destId="{7BFE540A-A9C9-4E6B-B1FD-A54B4B89904B}" srcOrd="0" destOrd="0" presId="urn:microsoft.com/office/officeart/2005/8/layout/hierarchy2"/>
    <dgm:cxn modelId="{6D9ABDA9-4090-4DE8-B7BC-2D7E147A4E59}" type="presOf" srcId="{40C79EE9-B13E-4137-8A5F-C4FA1EE3B338}" destId="{9776E25C-D973-4EE2-9404-0A44BF7D3263}" srcOrd="0" destOrd="0" presId="urn:microsoft.com/office/officeart/2005/8/layout/hierarchy2"/>
    <dgm:cxn modelId="{003BC37F-C7DF-4E05-B6A5-1C4147EDF1B5}" type="presOf" srcId="{BA9D8B99-40FC-478A-B5F2-B2C4772C35D8}" destId="{6958FD48-6C53-4ECD-A48C-553BC1CF14FC}" srcOrd="0" destOrd="0" presId="urn:microsoft.com/office/officeart/2005/8/layout/hierarchy2"/>
    <dgm:cxn modelId="{0D0512FD-26F1-4478-84F1-4311A403405C}" srcId="{2711901E-619D-404C-B2AC-FB153A597824}" destId="{BCF852C1-2B0E-4AEA-93B3-915C58DB6B82}" srcOrd="0" destOrd="0" parTransId="{FB4E9AC1-80BA-4714-BD6A-0F77B7E46F73}" sibTransId="{08DAC8AD-A1DC-4BBE-948D-45BB91A4C9AC}"/>
    <dgm:cxn modelId="{32B214EB-B95B-47E5-A031-39057D0EADBB}" srcId="{1CDF3C7C-9AF2-49C0-B9B9-8B8771A7B2A2}" destId="{4A11B826-A4E2-4C30-B0CA-59507B2ADD6E}" srcOrd="0" destOrd="0" parTransId="{931B4007-BDEE-4A17-A5A0-D486C3326C0C}" sibTransId="{73F24049-E685-48A9-8099-2029B6EA6DB8}"/>
    <dgm:cxn modelId="{DB8DA80F-85C6-438B-B155-EC9BB44D6E32}" type="presOf" srcId="{4A11B826-A4E2-4C30-B0CA-59507B2ADD6E}" destId="{970D835E-1238-411A-985C-2AEAAA14124B}" srcOrd="0" destOrd="0" presId="urn:microsoft.com/office/officeart/2005/8/layout/hierarchy2"/>
    <dgm:cxn modelId="{F049D421-827A-4940-B112-6A1C637CDD91}" type="presOf" srcId="{2750AE66-2898-4A55-8877-356CD61985EF}" destId="{80D2EFEB-D67C-4CD3-B171-473C625E3A66}" srcOrd="1" destOrd="0" presId="urn:microsoft.com/office/officeart/2005/8/layout/hierarchy2"/>
    <dgm:cxn modelId="{67791CA1-2BE9-43A3-8235-10DAA631F26E}" type="presOf" srcId="{04D6A45C-F485-47EA-B548-24541368D105}" destId="{A7EB0266-3D49-40D3-A2C4-82B2D05BE633}" srcOrd="1" destOrd="0" presId="urn:microsoft.com/office/officeart/2005/8/layout/hierarchy2"/>
    <dgm:cxn modelId="{2719E558-D2E7-4625-ACB2-FED8649C4021}" type="presOf" srcId="{FD520E8F-F232-44B8-ACCA-730860465CA3}" destId="{B6511E5D-F232-472E-9F40-5E53C0ECD380}" srcOrd="1" destOrd="0" presId="urn:microsoft.com/office/officeart/2005/8/layout/hierarchy2"/>
    <dgm:cxn modelId="{0104D1F8-7397-46D0-9892-FFB9CDC7EE1C}" type="presOf" srcId="{D234B4F3-BA36-4CF5-BFA2-98D369EE994C}" destId="{FF7A0F76-3675-4979-8169-1D76A2A7CD73}" srcOrd="1" destOrd="0" presId="urn:microsoft.com/office/officeart/2005/8/layout/hierarchy2"/>
    <dgm:cxn modelId="{63854176-719A-46FF-9D01-3A0C213DB9E0}" type="presOf" srcId="{9FF17430-9AF3-466D-B026-617504B72688}" destId="{A4DE0B5F-B41D-4836-B701-A1F0A9DE84EF}" srcOrd="1" destOrd="0" presId="urn:microsoft.com/office/officeart/2005/8/layout/hierarchy2"/>
    <dgm:cxn modelId="{F8734D46-A1B0-4B38-A9B6-D9BB2F9B45A2}" srcId="{4A11B826-A4E2-4C30-B0CA-59507B2ADD6E}" destId="{6CD746C7-2C32-459B-AEB7-87E64B354558}" srcOrd="0" destOrd="0" parTransId="{04D6A45C-F485-47EA-B548-24541368D105}" sibTransId="{FFFBF373-BF6D-46A0-BDE9-C9A0C951DDE8}"/>
    <dgm:cxn modelId="{6F638FC6-1130-4FFA-82C0-6E7226E01BDB}" type="presOf" srcId="{137E5943-444F-40E2-90FC-7D4CB69193FD}" destId="{74418916-E617-47A6-952C-5BECF1791A90}" srcOrd="0" destOrd="0" presId="urn:microsoft.com/office/officeart/2005/8/layout/hierarchy2"/>
    <dgm:cxn modelId="{81F85E3F-651E-46CB-8891-8FF240BBE9B6}" type="presOf" srcId="{EDCE0B58-EE82-4F3C-9B35-D1468E953E76}" destId="{615D2BF0-CD0A-4E84-9D53-A7BC48934AA7}" srcOrd="0" destOrd="0" presId="urn:microsoft.com/office/officeart/2005/8/layout/hierarchy2"/>
    <dgm:cxn modelId="{BCD43E12-5E4A-4B68-8EC8-8809834125A5}" type="presOf" srcId="{87D7479D-9779-4FF4-933F-114123F6C0C3}" destId="{B8A4E164-0421-4158-ADBE-16EAA2EB81B9}" srcOrd="0" destOrd="0" presId="urn:microsoft.com/office/officeart/2005/8/layout/hierarchy2"/>
    <dgm:cxn modelId="{EADB7D27-48EF-45FA-86BA-3C11E04557E5}" type="presOf" srcId="{8DF18E19-6DAA-41A4-9FB5-0ED2DB71170B}" destId="{26887897-2F8C-41F9-AD68-4A353FC00375}" srcOrd="0" destOrd="0" presId="urn:microsoft.com/office/officeart/2005/8/layout/hierarchy2"/>
    <dgm:cxn modelId="{213660AF-BC0B-405E-9E35-3205C55184FD}" srcId="{BCF852C1-2B0E-4AEA-93B3-915C58DB6B82}" destId="{1CDF3C7C-9AF2-49C0-B9B9-8B8771A7B2A2}" srcOrd="0" destOrd="0" parTransId="{FD520E8F-F232-44B8-ACCA-730860465CA3}" sibTransId="{8006E716-76D2-4B03-929A-7C772955D199}"/>
    <dgm:cxn modelId="{2E3BE1C8-DA00-4F84-A163-AA1E27AD9178}" type="presOf" srcId="{D234B4F3-BA36-4CF5-BFA2-98D369EE994C}" destId="{6D9C490C-2F18-475E-A688-62968DF1924D}" srcOrd="0" destOrd="0" presId="urn:microsoft.com/office/officeart/2005/8/layout/hierarchy2"/>
    <dgm:cxn modelId="{80583C60-EBD1-4512-9068-C099C33DD554}" type="presOf" srcId="{BCF852C1-2B0E-4AEA-93B3-915C58DB6B82}" destId="{F6A0879A-E0FF-4862-97B3-DA03B85A54E0}" srcOrd="0" destOrd="0" presId="urn:microsoft.com/office/officeart/2005/8/layout/hierarchy2"/>
    <dgm:cxn modelId="{AE74A078-9BF5-4B49-A009-9C53C7C772DF}" type="presOf" srcId="{AA9899F6-19DA-44B4-82BB-92079D3E52C4}" destId="{2AD57319-7534-4466-B0C6-612AA5F236E8}" srcOrd="0" destOrd="0" presId="urn:microsoft.com/office/officeart/2005/8/layout/hierarchy2"/>
    <dgm:cxn modelId="{BA341724-C887-469B-86F3-6CBE06A17FE7}" type="presOf" srcId="{77171CC0-8637-401D-88B9-BE65152AAC3D}" destId="{702B672B-15D0-4C24-853F-320B98A7BF5B}" srcOrd="0" destOrd="0" presId="urn:microsoft.com/office/officeart/2005/8/layout/hierarchy2"/>
    <dgm:cxn modelId="{22F3533F-4A43-41E1-814E-F83C7ACF6F0B}" type="presOf" srcId="{6CD746C7-2C32-459B-AEB7-87E64B354558}" destId="{33B2D721-CF0D-4228-BDA8-8E3F97CAE735}" srcOrd="0" destOrd="0" presId="urn:microsoft.com/office/officeart/2005/8/layout/hierarchy2"/>
    <dgm:cxn modelId="{7D5039A7-BCD8-4143-9E92-EA1E2005B07B}" type="presOf" srcId="{2750AE66-2898-4A55-8877-356CD61985EF}" destId="{FB03A1FA-9528-40A3-97FA-C614B2AFD79F}" srcOrd="0" destOrd="0" presId="urn:microsoft.com/office/officeart/2005/8/layout/hierarchy2"/>
    <dgm:cxn modelId="{31139DA6-64FB-4F9B-A4DF-B473C0503E3D}" type="presOf" srcId="{931B4007-BDEE-4A17-A5A0-D486C3326C0C}" destId="{4835956E-32E4-49BB-B62A-9C2337E82398}" srcOrd="0" destOrd="0" presId="urn:microsoft.com/office/officeart/2005/8/layout/hierarchy2"/>
    <dgm:cxn modelId="{1B6CF533-973B-47CD-A3BD-72F14BC17B24}" type="presOf" srcId="{F40AB176-60CE-49E5-9A1F-B2A9FFE2F053}" destId="{8F6207CE-C6CC-4ECF-94C8-7504DE1E2DB0}" srcOrd="0" destOrd="0" presId="urn:microsoft.com/office/officeart/2005/8/layout/hierarchy2"/>
    <dgm:cxn modelId="{B186B295-8B76-44F6-89D8-CD0CAACBBE05}" type="presOf" srcId="{30FB9667-6DF7-4FB3-8CD7-2F367AA8C5AF}" destId="{7E25EFBC-C874-4B4A-855B-DA3B668FEECD}" srcOrd="1" destOrd="0" presId="urn:microsoft.com/office/officeart/2005/8/layout/hierarchy2"/>
    <dgm:cxn modelId="{45228450-A6FD-410B-90FB-CCF602A615C0}" srcId="{EDCE0B58-EE82-4F3C-9B35-D1468E953E76}" destId="{40C79EE9-B13E-4137-8A5F-C4FA1EE3B338}" srcOrd="1" destOrd="0" parTransId="{87D7479D-9779-4FF4-933F-114123F6C0C3}" sibTransId="{49AECDAA-F333-491C-9D9E-C8110CF0633D}"/>
    <dgm:cxn modelId="{99AAE673-DBFD-4AA4-BA90-E15D7E62E86A}" type="presOf" srcId="{87D7479D-9779-4FF4-933F-114123F6C0C3}" destId="{D7A0A4F0-2E58-4842-9E2D-05EA948BC1B6}" srcOrd="1" destOrd="0" presId="urn:microsoft.com/office/officeart/2005/8/layout/hierarchy2"/>
    <dgm:cxn modelId="{8390EBBD-14E1-4B2B-8E2E-BD7F109863B6}" type="presOf" srcId="{CA1439FA-1A0D-428F-BEF2-84173B4FD137}" destId="{DD97300E-8591-4C0D-B589-F8D6EE009081}" srcOrd="1" destOrd="0" presId="urn:microsoft.com/office/officeart/2005/8/layout/hierarchy2"/>
    <dgm:cxn modelId="{C60900C4-0D95-4256-945D-39EAD14E821C}" type="presOf" srcId="{CA1439FA-1A0D-428F-BEF2-84173B4FD137}" destId="{E270381C-5183-4B1E-B985-B1632FF0D2F1}" srcOrd="0" destOrd="0" presId="urn:microsoft.com/office/officeart/2005/8/layout/hierarchy2"/>
    <dgm:cxn modelId="{0502C1F2-37DA-4469-B7D9-2B6281D65474}" type="presOf" srcId="{04D6A45C-F485-47EA-B548-24541368D105}" destId="{F149BEE1-3F03-490C-AF03-396BAAF1C12D}" srcOrd="0" destOrd="0" presId="urn:microsoft.com/office/officeart/2005/8/layout/hierarchy2"/>
    <dgm:cxn modelId="{FF2FC1CD-0EFD-4B66-8ECA-2151051BBCC3}" type="presOf" srcId="{931B4007-BDEE-4A17-A5A0-D486C3326C0C}" destId="{DA031D0D-1E2C-449A-974E-9E6027D8F8D1}" srcOrd="1" destOrd="0" presId="urn:microsoft.com/office/officeart/2005/8/layout/hierarchy2"/>
    <dgm:cxn modelId="{6CFE25EA-99B4-4934-BFE3-F8E77652E93C}" srcId="{7F209C92-E014-43E7-ABCF-43D3C6D7E575}" destId="{AA9899F6-19DA-44B4-82BB-92079D3E52C4}" srcOrd="0" destOrd="0" parTransId="{30FB9667-6DF7-4FB3-8CD7-2F367AA8C5AF}" sibTransId="{BBA4D89D-4F50-4E40-843F-8720DBCB330F}"/>
    <dgm:cxn modelId="{72104A61-08A3-40D4-A303-6CA8C0456188}" srcId="{BCF852C1-2B0E-4AEA-93B3-915C58DB6B82}" destId="{F40AB176-60CE-49E5-9A1F-B2A9FFE2F053}" srcOrd="3" destOrd="0" parTransId="{137E5943-444F-40E2-90FC-7D4CB69193FD}" sibTransId="{9CFED406-BB9F-4390-A044-0806446B26BB}"/>
    <dgm:cxn modelId="{460770EC-3833-44DB-8337-8D8E3F3C49F2}" type="presOf" srcId="{7F209C92-E014-43E7-ABCF-43D3C6D7E575}" destId="{013DF357-D8EE-4CF1-BE3E-29C6C88CAFF1}" srcOrd="0" destOrd="0" presId="urn:microsoft.com/office/officeart/2005/8/layout/hierarchy2"/>
    <dgm:cxn modelId="{EBAA92C5-24CA-43FE-A4F0-B6045484D2D9}" srcId="{EDCE0B58-EE82-4F3C-9B35-D1468E953E76}" destId="{77171CC0-8637-401D-88B9-BE65152AAC3D}" srcOrd="0" destOrd="0" parTransId="{2750AE66-2898-4A55-8877-356CD61985EF}" sibTransId="{4674E5A5-CFAE-4FF6-9EB9-2DF55D29AC8E}"/>
    <dgm:cxn modelId="{6CCF7723-6011-4F59-90F5-D897DFEA4DB5}" type="presOf" srcId="{30FB9667-6DF7-4FB3-8CD7-2F367AA8C5AF}" destId="{18DC7E55-086F-4640-8562-9C46B1787A01}" srcOrd="0" destOrd="0" presId="urn:microsoft.com/office/officeart/2005/8/layout/hierarchy2"/>
    <dgm:cxn modelId="{5EEBFC80-75DE-4B87-9BD3-D5FD6C022FD3}" type="presOf" srcId="{AEB5AD8A-A9CE-43F4-9241-F7CD422AE6FD}" destId="{A85DB74C-86EA-4672-A134-E6B754DE78B7}" srcOrd="0" destOrd="0" presId="urn:microsoft.com/office/officeart/2005/8/layout/hierarchy2"/>
    <dgm:cxn modelId="{0DD7E1E8-B0A3-400F-B26D-5D1331AE6508}" type="presOf" srcId="{137E5943-444F-40E2-90FC-7D4CB69193FD}" destId="{38978826-7D2C-43D1-9F70-99DF2DF2EAC3}" srcOrd="1" destOrd="0" presId="urn:microsoft.com/office/officeart/2005/8/layout/hierarchy2"/>
    <dgm:cxn modelId="{D9EB0AA5-1810-4F9A-86C8-5DA994DA5BDC}" type="presOf" srcId="{1CDF3C7C-9AF2-49C0-B9B9-8B8771A7B2A2}" destId="{51B76813-A901-485E-B498-EA8BF7180FD2}" srcOrd="0" destOrd="0" presId="urn:microsoft.com/office/officeart/2005/8/layout/hierarchy2"/>
    <dgm:cxn modelId="{7AA2ACE8-58A8-4D76-A5FB-1629296BDCB6}" type="presOf" srcId="{BA9D8B99-40FC-478A-B5F2-B2C4772C35D8}" destId="{5BEB49DE-C84B-4E16-83CC-378C7307DD9C}" srcOrd="1" destOrd="0" presId="urn:microsoft.com/office/officeart/2005/8/layout/hierarchy2"/>
    <dgm:cxn modelId="{B682A1B6-8C73-4CBA-951F-9809ABB581F9}" srcId="{8DF18E19-6DAA-41A4-9FB5-0ED2DB71170B}" destId="{7F209C92-E014-43E7-ABCF-43D3C6D7E575}" srcOrd="0" destOrd="0" parTransId="{D234B4F3-BA36-4CF5-BFA2-98D369EE994C}" sibTransId="{C83B57CF-54E0-4959-A654-FEBCC1187428}"/>
    <dgm:cxn modelId="{E4F0B3D7-43CF-4B78-A2A8-7D5947FEF48E}" type="presParOf" srcId="{7BFE540A-A9C9-4E6B-B1FD-A54B4B89904B}" destId="{348C9547-9748-46A1-821F-E45642CCA306}" srcOrd="0" destOrd="0" presId="urn:microsoft.com/office/officeart/2005/8/layout/hierarchy2"/>
    <dgm:cxn modelId="{1C27D5FE-BDA5-45E1-8C46-8F1974D0F764}" type="presParOf" srcId="{348C9547-9748-46A1-821F-E45642CCA306}" destId="{F6A0879A-E0FF-4862-97B3-DA03B85A54E0}" srcOrd="0" destOrd="0" presId="urn:microsoft.com/office/officeart/2005/8/layout/hierarchy2"/>
    <dgm:cxn modelId="{75D577EA-E47F-4999-AAA4-5901EC0EB9EE}" type="presParOf" srcId="{348C9547-9748-46A1-821F-E45642CCA306}" destId="{9BA87299-BFF8-4F25-8246-8F24560025A2}" srcOrd="1" destOrd="0" presId="urn:microsoft.com/office/officeart/2005/8/layout/hierarchy2"/>
    <dgm:cxn modelId="{6054CED8-491D-4A4E-AED2-005BDF414D7B}" type="presParOf" srcId="{9BA87299-BFF8-4F25-8246-8F24560025A2}" destId="{B6672760-6160-4EE8-A150-005FC61E18A9}" srcOrd="0" destOrd="0" presId="urn:microsoft.com/office/officeart/2005/8/layout/hierarchy2"/>
    <dgm:cxn modelId="{F55B82BE-E050-424C-805A-FB9103DACD18}" type="presParOf" srcId="{B6672760-6160-4EE8-A150-005FC61E18A9}" destId="{B6511E5D-F232-472E-9F40-5E53C0ECD380}" srcOrd="0" destOrd="0" presId="urn:microsoft.com/office/officeart/2005/8/layout/hierarchy2"/>
    <dgm:cxn modelId="{87B601D5-FA74-4CE9-85CD-D760E823C0F6}" type="presParOf" srcId="{9BA87299-BFF8-4F25-8246-8F24560025A2}" destId="{79FA2688-6927-483D-9185-FE0CE315AE0D}" srcOrd="1" destOrd="0" presId="urn:microsoft.com/office/officeart/2005/8/layout/hierarchy2"/>
    <dgm:cxn modelId="{2AF60346-0728-470E-B196-69092249A41A}" type="presParOf" srcId="{79FA2688-6927-483D-9185-FE0CE315AE0D}" destId="{51B76813-A901-485E-B498-EA8BF7180FD2}" srcOrd="0" destOrd="0" presId="urn:microsoft.com/office/officeart/2005/8/layout/hierarchy2"/>
    <dgm:cxn modelId="{DCB9BA50-E954-414C-8703-21A2098E6091}" type="presParOf" srcId="{79FA2688-6927-483D-9185-FE0CE315AE0D}" destId="{AB738587-2158-4401-81B0-37F2F92284FB}" srcOrd="1" destOrd="0" presId="urn:microsoft.com/office/officeart/2005/8/layout/hierarchy2"/>
    <dgm:cxn modelId="{C3FB7509-530D-4BCD-BB8B-BE573A8B0D31}" type="presParOf" srcId="{AB738587-2158-4401-81B0-37F2F92284FB}" destId="{4835956E-32E4-49BB-B62A-9C2337E82398}" srcOrd="0" destOrd="0" presId="urn:microsoft.com/office/officeart/2005/8/layout/hierarchy2"/>
    <dgm:cxn modelId="{B5D543CE-C17D-4C1C-96C3-5B509843457B}" type="presParOf" srcId="{4835956E-32E4-49BB-B62A-9C2337E82398}" destId="{DA031D0D-1E2C-449A-974E-9E6027D8F8D1}" srcOrd="0" destOrd="0" presId="urn:microsoft.com/office/officeart/2005/8/layout/hierarchy2"/>
    <dgm:cxn modelId="{17EDDFD7-8133-412E-B987-A10630EFD2B0}" type="presParOf" srcId="{AB738587-2158-4401-81B0-37F2F92284FB}" destId="{99334CEE-F7DB-43BB-83FD-8AC322E99382}" srcOrd="1" destOrd="0" presId="urn:microsoft.com/office/officeart/2005/8/layout/hierarchy2"/>
    <dgm:cxn modelId="{F170FFCB-8D8F-479E-86BB-7A1140C08B61}" type="presParOf" srcId="{99334CEE-F7DB-43BB-83FD-8AC322E99382}" destId="{970D835E-1238-411A-985C-2AEAAA14124B}" srcOrd="0" destOrd="0" presId="urn:microsoft.com/office/officeart/2005/8/layout/hierarchy2"/>
    <dgm:cxn modelId="{A5F3FC12-F568-496D-898C-42BD952FB33C}" type="presParOf" srcId="{99334CEE-F7DB-43BB-83FD-8AC322E99382}" destId="{51617A22-D846-43CF-A982-C3B8A179AFE0}" srcOrd="1" destOrd="0" presId="urn:microsoft.com/office/officeart/2005/8/layout/hierarchy2"/>
    <dgm:cxn modelId="{AF3C24F4-5168-4F90-9B56-38977FDAF07B}" type="presParOf" srcId="{51617A22-D846-43CF-A982-C3B8A179AFE0}" destId="{F149BEE1-3F03-490C-AF03-396BAAF1C12D}" srcOrd="0" destOrd="0" presId="urn:microsoft.com/office/officeart/2005/8/layout/hierarchy2"/>
    <dgm:cxn modelId="{718DD31A-4D8D-4A6A-A271-3413A1BB1E2E}" type="presParOf" srcId="{F149BEE1-3F03-490C-AF03-396BAAF1C12D}" destId="{A7EB0266-3D49-40D3-A2C4-82B2D05BE633}" srcOrd="0" destOrd="0" presId="urn:microsoft.com/office/officeart/2005/8/layout/hierarchy2"/>
    <dgm:cxn modelId="{549959F8-D12E-45A0-B310-9AC0CF24C9AC}" type="presParOf" srcId="{51617A22-D846-43CF-A982-C3B8A179AFE0}" destId="{ED800F83-E0EC-4000-AD04-F9C34F7C5EF5}" srcOrd="1" destOrd="0" presId="urn:microsoft.com/office/officeart/2005/8/layout/hierarchy2"/>
    <dgm:cxn modelId="{F8F4C77E-5BED-4EDA-9E09-B139F124B245}" type="presParOf" srcId="{ED800F83-E0EC-4000-AD04-F9C34F7C5EF5}" destId="{33B2D721-CF0D-4228-BDA8-8E3F97CAE735}" srcOrd="0" destOrd="0" presId="urn:microsoft.com/office/officeart/2005/8/layout/hierarchy2"/>
    <dgm:cxn modelId="{167B4D17-8A19-4107-8E38-7E5261700B24}" type="presParOf" srcId="{ED800F83-E0EC-4000-AD04-F9C34F7C5EF5}" destId="{688F330E-209C-4CC1-868D-71C5F7D16F7F}" srcOrd="1" destOrd="0" presId="urn:microsoft.com/office/officeart/2005/8/layout/hierarchy2"/>
    <dgm:cxn modelId="{C361F71C-5B4B-4039-898A-282BD05CD6A7}" type="presParOf" srcId="{9BA87299-BFF8-4F25-8246-8F24560025A2}" destId="{6958FD48-6C53-4ECD-A48C-553BC1CF14FC}" srcOrd="2" destOrd="0" presId="urn:microsoft.com/office/officeart/2005/8/layout/hierarchy2"/>
    <dgm:cxn modelId="{16D8FA10-9BB4-43EC-A8F7-7BFF5C674625}" type="presParOf" srcId="{6958FD48-6C53-4ECD-A48C-553BC1CF14FC}" destId="{5BEB49DE-C84B-4E16-83CC-378C7307DD9C}" srcOrd="0" destOrd="0" presId="urn:microsoft.com/office/officeart/2005/8/layout/hierarchy2"/>
    <dgm:cxn modelId="{5DE85C7C-E1BB-4EBF-8639-585F15889717}" type="presParOf" srcId="{9BA87299-BFF8-4F25-8246-8F24560025A2}" destId="{007399B1-E451-43AB-86E2-00937C4AE2B5}" srcOrd="3" destOrd="0" presId="urn:microsoft.com/office/officeart/2005/8/layout/hierarchy2"/>
    <dgm:cxn modelId="{B4C29BB3-FFF5-459C-8C11-0B8EB84E1B87}" type="presParOf" srcId="{007399B1-E451-43AB-86E2-00937C4AE2B5}" destId="{26887897-2F8C-41F9-AD68-4A353FC00375}" srcOrd="0" destOrd="0" presId="urn:microsoft.com/office/officeart/2005/8/layout/hierarchy2"/>
    <dgm:cxn modelId="{33BBE9FC-3B50-40B0-87BA-3D763190EE73}" type="presParOf" srcId="{007399B1-E451-43AB-86E2-00937C4AE2B5}" destId="{B7871F69-260F-4816-BD0A-812BADD7D977}" srcOrd="1" destOrd="0" presId="urn:microsoft.com/office/officeart/2005/8/layout/hierarchy2"/>
    <dgm:cxn modelId="{4C1D084C-8522-4A76-9100-2BF13E30A730}" type="presParOf" srcId="{B7871F69-260F-4816-BD0A-812BADD7D977}" destId="{6D9C490C-2F18-475E-A688-62968DF1924D}" srcOrd="0" destOrd="0" presId="urn:microsoft.com/office/officeart/2005/8/layout/hierarchy2"/>
    <dgm:cxn modelId="{94C7CE17-9BA3-4A9B-A647-A3A0731A3985}" type="presParOf" srcId="{6D9C490C-2F18-475E-A688-62968DF1924D}" destId="{FF7A0F76-3675-4979-8169-1D76A2A7CD73}" srcOrd="0" destOrd="0" presId="urn:microsoft.com/office/officeart/2005/8/layout/hierarchy2"/>
    <dgm:cxn modelId="{EA6A5CBE-4CF3-4BA1-8597-F1211E5E1C77}" type="presParOf" srcId="{B7871F69-260F-4816-BD0A-812BADD7D977}" destId="{071921F5-D8A0-4578-824B-608C12F86A7C}" srcOrd="1" destOrd="0" presId="urn:microsoft.com/office/officeart/2005/8/layout/hierarchy2"/>
    <dgm:cxn modelId="{2BC8D1CC-B828-4B3F-9B6D-427E1544E381}" type="presParOf" srcId="{071921F5-D8A0-4578-824B-608C12F86A7C}" destId="{013DF357-D8EE-4CF1-BE3E-29C6C88CAFF1}" srcOrd="0" destOrd="0" presId="urn:microsoft.com/office/officeart/2005/8/layout/hierarchy2"/>
    <dgm:cxn modelId="{0A587808-661C-495D-ACC4-93DE4403D517}" type="presParOf" srcId="{071921F5-D8A0-4578-824B-608C12F86A7C}" destId="{5FEB3502-70AE-4D17-AA81-3B45EBC4E843}" srcOrd="1" destOrd="0" presId="urn:microsoft.com/office/officeart/2005/8/layout/hierarchy2"/>
    <dgm:cxn modelId="{EF096C3D-A98A-48D9-994A-1EF855D7ADDD}" type="presParOf" srcId="{5FEB3502-70AE-4D17-AA81-3B45EBC4E843}" destId="{18DC7E55-086F-4640-8562-9C46B1787A01}" srcOrd="0" destOrd="0" presId="urn:microsoft.com/office/officeart/2005/8/layout/hierarchy2"/>
    <dgm:cxn modelId="{9A9692ED-CB5E-4413-9C8B-9661E614E416}" type="presParOf" srcId="{18DC7E55-086F-4640-8562-9C46B1787A01}" destId="{7E25EFBC-C874-4B4A-855B-DA3B668FEECD}" srcOrd="0" destOrd="0" presId="urn:microsoft.com/office/officeart/2005/8/layout/hierarchy2"/>
    <dgm:cxn modelId="{B2DFC75E-ADA3-4620-BD38-7E7E9C358F98}" type="presParOf" srcId="{5FEB3502-70AE-4D17-AA81-3B45EBC4E843}" destId="{377E2430-0920-4C4E-9DE5-B2EB850B909F}" srcOrd="1" destOrd="0" presId="urn:microsoft.com/office/officeart/2005/8/layout/hierarchy2"/>
    <dgm:cxn modelId="{6DA9C31A-F034-4D9C-B25F-B37E7D9CC9B5}" type="presParOf" srcId="{377E2430-0920-4C4E-9DE5-B2EB850B909F}" destId="{2AD57319-7534-4466-B0C6-612AA5F236E8}" srcOrd="0" destOrd="0" presId="urn:microsoft.com/office/officeart/2005/8/layout/hierarchy2"/>
    <dgm:cxn modelId="{2FFC9108-60FB-4D01-9C31-C3C43B0401E3}" type="presParOf" srcId="{377E2430-0920-4C4E-9DE5-B2EB850B909F}" destId="{247BD37A-5CB8-4B48-BEB3-AEEE02F82E25}" srcOrd="1" destOrd="0" presId="urn:microsoft.com/office/officeart/2005/8/layout/hierarchy2"/>
    <dgm:cxn modelId="{1675D31A-0EE8-4735-ADBB-86D73DBD29BB}" type="presParOf" srcId="{9BA87299-BFF8-4F25-8246-8F24560025A2}" destId="{5581042B-4003-4D3C-8DBC-F593A942C424}" srcOrd="4" destOrd="0" presId="urn:microsoft.com/office/officeart/2005/8/layout/hierarchy2"/>
    <dgm:cxn modelId="{00373537-BFD6-43E3-A67E-EB643E6D68EC}" type="presParOf" srcId="{5581042B-4003-4D3C-8DBC-F593A942C424}" destId="{A4DE0B5F-B41D-4836-B701-A1F0A9DE84EF}" srcOrd="0" destOrd="0" presId="urn:microsoft.com/office/officeart/2005/8/layout/hierarchy2"/>
    <dgm:cxn modelId="{3936C526-FF8C-428A-8467-90ED50B209AE}" type="presParOf" srcId="{9BA87299-BFF8-4F25-8246-8F24560025A2}" destId="{DBFD7CF7-1F5D-4338-B5AC-0CC8FC3C69E2}" srcOrd="5" destOrd="0" presId="urn:microsoft.com/office/officeart/2005/8/layout/hierarchy2"/>
    <dgm:cxn modelId="{C33A0463-9FF3-404D-BEDA-26260ED08959}" type="presParOf" srcId="{DBFD7CF7-1F5D-4338-B5AC-0CC8FC3C69E2}" destId="{615D2BF0-CD0A-4E84-9D53-A7BC48934AA7}" srcOrd="0" destOrd="0" presId="urn:microsoft.com/office/officeart/2005/8/layout/hierarchy2"/>
    <dgm:cxn modelId="{2C392918-5FE5-459F-BA35-DB9ADADD2846}" type="presParOf" srcId="{DBFD7CF7-1F5D-4338-B5AC-0CC8FC3C69E2}" destId="{AE53BC07-7F8D-4CF3-BCF2-247662511DE0}" srcOrd="1" destOrd="0" presId="urn:microsoft.com/office/officeart/2005/8/layout/hierarchy2"/>
    <dgm:cxn modelId="{A5380DCB-7A58-4802-BFDD-845F6C99A11B}" type="presParOf" srcId="{AE53BC07-7F8D-4CF3-BCF2-247662511DE0}" destId="{FB03A1FA-9528-40A3-97FA-C614B2AFD79F}" srcOrd="0" destOrd="0" presId="urn:microsoft.com/office/officeart/2005/8/layout/hierarchy2"/>
    <dgm:cxn modelId="{0E4814A6-1B9F-4F09-AB1D-A1CF5B058611}" type="presParOf" srcId="{FB03A1FA-9528-40A3-97FA-C614B2AFD79F}" destId="{80D2EFEB-D67C-4CD3-B171-473C625E3A66}" srcOrd="0" destOrd="0" presId="urn:microsoft.com/office/officeart/2005/8/layout/hierarchy2"/>
    <dgm:cxn modelId="{AA65DA81-4C6D-4FE9-BC88-6306E38FE3D2}" type="presParOf" srcId="{AE53BC07-7F8D-4CF3-BCF2-247662511DE0}" destId="{F6D1BAC6-FD4D-4246-9231-54479DEEA995}" srcOrd="1" destOrd="0" presId="urn:microsoft.com/office/officeart/2005/8/layout/hierarchy2"/>
    <dgm:cxn modelId="{04538F56-4E67-43D5-A925-A617DBAEF004}" type="presParOf" srcId="{F6D1BAC6-FD4D-4246-9231-54479DEEA995}" destId="{702B672B-15D0-4C24-853F-320B98A7BF5B}" srcOrd="0" destOrd="0" presId="urn:microsoft.com/office/officeart/2005/8/layout/hierarchy2"/>
    <dgm:cxn modelId="{CD747FBC-B95A-42D0-8B40-22372F496870}" type="presParOf" srcId="{F6D1BAC6-FD4D-4246-9231-54479DEEA995}" destId="{C03A415E-B8C8-4B38-B6F8-95B28E689130}" srcOrd="1" destOrd="0" presId="urn:microsoft.com/office/officeart/2005/8/layout/hierarchy2"/>
    <dgm:cxn modelId="{93803992-DBC1-492C-9E82-946B5F188F81}" type="presParOf" srcId="{C03A415E-B8C8-4B38-B6F8-95B28E689130}" destId="{E270381C-5183-4B1E-B985-B1632FF0D2F1}" srcOrd="0" destOrd="0" presId="urn:microsoft.com/office/officeart/2005/8/layout/hierarchy2"/>
    <dgm:cxn modelId="{8EFF1748-A6AF-4126-BCE7-BB0E95732266}" type="presParOf" srcId="{E270381C-5183-4B1E-B985-B1632FF0D2F1}" destId="{DD97300E-8591-4C0D-B589-F8D6EE009081}" srcOrd="0" destOrd="0" presId="urn:microsoft.com/office/officeart/2005/8/layout/hierarchy2"/>
    <dgm:cxn modelId="{FA752F1C-4BAD-4528-B581-74F736129D4C}" type="presParOf" srcId="{C03A415E-B8C8-4B38-B6F8-95B28E689130}" destId="{22C65104-90A7-478A-B2CD-E60776040AE6}" srcOrd="1" destOrd="0" presId="urn:microsoft.com/office/officeart/2005/8/layout/hierarchy2"/>
    <dgm:cxn modelId="{4B8FB662-763B-4FC5-AC01-92ACB2F3A2BF}" type="presParOf" srcId="{22C65104-90A7-478A-B2CD-E60776040AE6}" destId="{A85DB74C-86EA-4672-A134-E6B754DE78B7}" srcOrd="0" destOrd="0" presId="urn:microsoft.com/office/officeart/2005/8/layout/hierarchy2"/>
    <dgm:cxn modelId="{F36BAEA1-5756-4C27-8B17-01892461415E}" type="presParOf" srcId="{22C65104-90A7-478A-B2CD-E60776040AE6}" destId="{6264900A-71CF-4001-8A60-57DABB3AA1E5}" srcOrd="1" destOrd="0" presId="urn:microsoft.com/office/officeart/2005/8/layout/hierarchy2"/>
    <dgm:cxn modelId="{8CD3AF34-11E7-4FCA-AFC6-7ED79020A8ED}" type="presParOf" srcId="{AE53BC07-7F8D-4CF3-BCF2-247662511DE0}" destId="{B8A4E164-0421-4158-ADBE-16EAA2EB81B9}" srcOrd="2" destOrd="0" presId="urn:microsoft.com/office/officeart/2005/8/layout/hierarchy2"/>
    <dgm:cxn modelId="{03FE5B9C-D129-4FA8-89DA-561CF1DA408E}" type="presParOf" srcId="{B8A4E164-0421-4158-ADBE-16EAA2EB81B9}" destId="{D7A0A4F0-2E58-4842-9E2D-05EA948BC1B6}" srcOrd="0" destOrd="0" presId="urn:microsoft.com/office/officeart/2005/8/layout/hierarchy2"/>
    <dgm:cxn modelId="{B764569F-4BFE-4E02-8BBF-E444BD8E8771}" type="presParOf" srcId="{AE53BC07-7F8D-4CF3-BCF2-247662511DE0}" destId="{7C4FC679-2924-4A87-B5B8-1BDA626308DC}" srcOrd="3" destOrd="0" presId="urn:microsoft.com/office/officeart/2005/8/layout/hierarchy2"/>
    <dgm:cxn modelId="{4526BFC3-2F0F-4894-97FE-50E2755E0478}" type="presParOf" srcId="{7C4FC679-2924-4A87-B5B8-1BDA626308DC}" destId="{9776E25C-D973-4EE2-9404-0A44BF7D3263}" srcOrd="0" destOrd="0" presId="urn:microsoft.com/office/officeart/2005/8/layout/hierarchy2"/>
    <dgm:cxn modelId="{7BD80153-70EA-4068-899C-E02B1F64B1BD}" type="presParOf" srcId="{7C4FC679-2924-4A87-B5B8-1BDA626308DC}" destId="{0B8DAE14-D3A0-4955-B11A-7D97E59A2E72}" srcOrd="1" destOrd="0" presId="urn:microsoft.com/office/officeart/2005/8/layout/hierarchy2"/>
    <dgm:cxn modelId="{218A7170-1E58-4F8A-98AE-155A2902A02D}" type="presParOf" srcId="{9BA87299-BFF8-4F25-8246-8F24560025A2}" destId="{74418916-E617-47A6-952C-5BECF1791A90}" srcOrd="6" destOrd="0" presId="urn:microsoft.com/office/officeart/2005/8/layout/hierarchy2"/>
    <dgm:cxn modelId="{ED1ADD07-677F-480B-AEAB-2BA067772867}" type="presParOf" srcId="{74418916-E617-47A6-952C-5BECF1791A90}" destId="{38978826-7D2C-43D1-9F70-99DF2DF2EAC3}" srcOrd="0" destOrd="0" presId="urn:microsoft.com/office/officeart/2005/8/layout/hierarchy2"/>
    <dgm:cxn modelId="{0BCE7966-5CF0-48BF-830D-ECE6EC633F64}" type="presParOf" srcId="{9BA87299-BFF8-4F25-8246-8F24560025A2}" destId="{7E4BF255-FD55-4FBE-9A86-4CE4DB606D5F}" srcOrd="7" destOrd="0" presId="urn:microsoft.com/office/officeart/2005/8/layout/hierarchy2"/>
    <dgm:cxn modelId="{C68AA147-1DC9-46E6-A5D2-EB9119684E3D}" type="presParOf" srcId="{7E4BF255-FD55-4FBE-9A86-4CE4DB606D5F}" destId="{8F6207CE-C6CC-4ECF-94C8-7504DE1E2DB0}" srcOrd="0" destOrd="0" presId="urn:microsoft.com/office/officeart/2005/8/layout/hierarchy2"/>
    <dgm:cxn modelId="{ADBF2E3B-C50D-4847-BADD-0B7D9751ADA5}" type="presParOf" srcId="{7E4BF255-FD55-4FBE-9A86-4CE4DB606D5F}" destId="{322AD7DF-E09F-4A3E-8045-F98891AA932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A0879A-E0FF-4862-97B3-DA03B85A54E0}">
      <dsp:nvSpPr>
        <dsp:cNvPr id="0" name=""/>
        <dsp:cNvSpPr/>
      </dsp:nvSpPr>
      <dsp:spPr>
        <a:xfrm>
          <a:off x="3356" y="1859895"/>
          <a:ext cx="1552016" cy="77600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LC President</a:t>
          </a:r>
          <a:endParaRPr lang="en-US" sz="1600" kern="1200" dirty="0"/>
        </a:p>
      </dsp:txBody>
      <dsp:txXfrm>
        <a:off x="26084" y="1882623"/>
        <a:ext cx="1506560" cy="730552"/>
      </dsp:txXfrm>
    </dsp:sp>
    <dsp:sp modelId="{B6672760-6160-4EE8-A150-005FC61E18A9}">
      <dsp:nvSpPr>
        <dsp:cNvPr id="0" name=""/>
        <dsp:cNvSpPr/>
      </dsp:nvSpPr>
      <dsp:spPr>
        <a:xfrm rot="17500715">
          <a:off x="1025484" y="1451506"/>
          <a:ext cx="1680583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1680583" y="15534"/>
              </a:lnTo>
            </a:path>
          </a:pathLst>
        </a:custGeom>
        <a:noFill/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1823761" y="1425026"/>
        <a:ext cx="84029" cy="84029"/>
      </dsp:txXfrm>
    </dsp:sp>
    <dsp:sp modelId="{51B76813-A901-485E-B498-EA8BF7180FD2}">
      <dsp:nvSpPr>
        <dsp:cNvPr id="0" name=""/>
        <dsp:cNvSpPr/>
      </dsp:nvSpPr>
      <dsp:spPr>
        <a:xfrm>
          <a:off x="2176179" y="298178"/>
          <a:ext cx="1552016" cy="77600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Incoming</a:t>
          </a:r>
          <a:endParaRPr lang="en-US" sz="1600" kern="1200" dirty="0"/>
        </a:p>
      </dsp:txBody>
      <dsp:txXfrm>
        <a:off x="2198907" y="320906"/>
        <a:ext cx="1506560" cy="730552"/>
      </dsp:txXfrm>
    </dsp:sp>
    <dsp:sp modelId="{4835956E-32E4-49BB-B62A-9C2337E82398}">
      <dsp:nvSpPr>
        <dsp:cNvPr id="0" name=""/>
        <dsp:cNvSpPr/>
      </dsp:nvSpPr>
      <dsp:spPr>
        <a:xfrm>
          <a:off x="3728196" y="670648"/>
          <a:ext cx="620806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620806" y="15534"/>
              </a:lnTo>
            </a:path>
          </a:pathLst>
        </a:custGeom>
        <a:noFill/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23079" y="670662"/>
        <a:ext cx="31040" cy="31040"/>
      </dsp:txXfrm>
    </dsp:sp>
    <dsp:sp modelId="{970D835E-1238-411A-985C-2AEAAA14124B}">
      <dsp:nvSpPr>
        <dsp:cNvPr id="0" name=""/>
        <dsp:cNvSpPr/>
      </dsp:nvSpPr>
      <dsp:spPr>
        <a:xfrm>
          <a:off x="4349003" y="298178"/>
          <a:ext cx="1552016" cy="77600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Summer  Reception Coordinator</a:t>
          </a:r>
          <a:endParaRPr lang="en-US" sz="1600" kern="1200" dirty="0"/>
        </a:p>
      </dsp:txBody>
      <dsp:txXfrm>
        <a:off x="4371731" y="320906"/>
        <a:ext cx="1506560" cy="730552"/>
      </dsp:txXfrm>
    </dsp:sp>
    <dsp:sp modelId="{F149BEE1-3F03-490C-AF03-396BAAF1C12D}">
      <dsp:nvSpPr>
        <dsp:cNvPr id="0" name=""/>
        <dsp:cNvSpPr/>
      </dsp:nvSpPr>
      <dsp:spPr>
        <a:xfrm>
          <a:off x="5901020" y="670648"/>
          <a:ext cx="620806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620806" y="15534"/>
              </a:lnTo>
            </a:path>
          </a:pathLst>
        </a:custGeom>
        <a:noFill/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195903" y="670662"/>
        <a:ext cx="31040" cy="31040"/>
      </dsp:txXfrm>
    </dsp:sp>
    <dsp:sp modelId="{33B2D721-CF0D-4228-BDA8-8E3F97CAE735}">
      <dsp:nvSpPr>
        <dsp:cNvPr id="0" name=""/>
        <dsp:cNvSpPr/>
      </dsp:nvSpPr>
      <dsp:spPr>
        <a:xfrm>
          <a:off x="6521827" y="298178"/>
          <a:ext cx="1552016" cy="77600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Volunteers</a:t>
          </a:r>
          <a:endParaRPr lang="en-US" sz="1600" kern="1200" dirty="0"/>
        </a:p>
      </dsp:txBody>
      <dsp:txXfrm>
        <a:off x="6544555" y="320906"/>
        <a:ext cx="1506560" cy="730552"/>
      </dsp:txXfrm>
    </dsp:sp>
    <dsp:sp modelId="{6958FD48-6C53-4ECD-A48C-553BC1CF14FC}">
      <dsp:nvSpPr>
        <dsp:cNvPr id="0" name=""/>
        <dsp:cNvSpPr/>
      </dsp:nvSpPr>
      <dsp:spPr>
        <a:xfrm rot="18770822">
          <a:off x="1409329" y="1897711"/>
          <a:ext cx="912892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912892" y="15534"/>
              </a:lnTo>
            </a:path>
          </a:pathLst>
        </a:custGeom>
        <a:noFill/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42954" y="1890424"/>
        <a:ext cx="45644" cy="45644"/>
      </dsp:txXfrm>
    </dsp:sp>
    <dsp:sp modelId="{26887897-2F8C-41F9-AD68-4A353FC00375}">
      <dsp:nvSpPr>
        <dsp:cNvPr id="0" name=""/>
        <dsp:cNvSpPr/>
      </dsp:nvSpPr>
      <dsp:spPr>
        <a:xfrm>
          <a:off x="2176179" y="1190588"/>
          <a:ext cx="1552016" cy="77600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1600" kern="1200" dirty="0" smtClean="0"/>
            <a:t>Outgoing</a:t>
          </a:r>
        </a:p>
      </dsp:txBody>
      <dsp:txXfrm>
        <a:off x="2198907" y="1213316"/>
        <a:ext cx="1506560" cy="730552"/>
      </dsp:txXfrm>
    </dsp:sp>
    <dsp:sp modelId="{6D9C490C-2F18-475E-A688-62968DF1924D}">
      <dsp:nvSpPr>
        <dsp:cNvPr id="0" name=""/>
        <dsp:cNvSpPr/>
      </dsp:nvSpPr>
      <dsp:spPr>
        <a:xfrm>
          <a:off x="3728196" y="1563058"/>
          <a:ext cx="620806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620806" y="15534"/>
              </a:lnTo>
            </a:path>
          </a:pathLst>
        </a:custGeom>
        <a:noFill/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23079" y="1563072"/>
        <a:ext cx="31040" cy="31040"/>
      </dsp:txXfrm>
    </dsp:sp>
    <dsp:sp modelId="{013DF357-D8EE-4CF1-BE3E-29C6C88CAFF1}">
      <dsp:nvSpPr>
        <dsp:cNvPr id="0" name=""/>
        <dsp:cNvSpPr/>
      </dsp:nvSpPr>
      <dsp:spPr>
        <a:xfrm>
          <a:off x="4349003" y="1190588"/>
          <a:ext cx="1552016" cy="77600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Job Raising coordinator</a:t>
          </a:r>
          <a:endParaRPr lang="en-US" sz="1600" kern="1200" dirty="0"/>
        </a:p>
      </dsp:txBody>
      <dsp:txXfrm>
        <a:off x="4371731" y="1213316"/>
        <a:ext cx="1506560" cy="730552"/>
      </dsp:txXfrm>
    </dsp:sp>
    <dsp:sp modelId="{18DC7E55-086F-4640-8562-9C46B1787A01}">
      <dsp:nvSpPr>
        <dsp:cNvPr id="0" name=""/>
        <dsp:cNvSpPr/>
      </dsp:nvSpPr>
      <dsp:spPr>
        <a:xfrm>
          <a:off x="5901020" y="1563058"/>
          <a:ext cx="620806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620806" y="15534"/>
              </a:lnTo>
            </a:path>
          </a:pathLst>
        </a:custGeom>
        <a:noFill/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195903" y="1563072"/>
        <a:ext cx="31040" cy="31040"/>
      </dsp:txXfrm>
    </dsp:sp>
    <dsp:sp modelId="{2AD57319-7534-4466-B0C6-612AA5F236E8}">
      <dsp:nvSpPr>
        <dsp:cNvPr id="0" name=""/>
        <dsp:cNvSpPr/>
      </dsp:nvSpPr>
      <dsp:spPr>
        <a:xfrm>
          <a:off x="6521827" y="1190588"/>
          <a:ext cx="1552016" cy="77600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Volunteers</a:t>
          </a:r>
          <a:endParaRPr lang="en-US" sz="1600" kern="1200" dirty="0"/>
        </a:p>
      </dsp:txBody>
      <dsp:txXfrm>
        <a:off x="6544555" y="1213316"/>
        <a:ext cx="1506560" cy="730552"/>
      </dsp:txXfrm>
    </dsp:sp>
    <dsp:sp modelId="{5581042B-4003-4D3C-8DBC-F593A942C424}">
      <dsp:nvSpPr>
        <dsp:cNvPr id="0" name=""/>
        <dsp:cNvSpPr/>
      </dsp:nvSpPr>
      <dsp:spPr>
        <a:xfrm rot="2829178">
          <a:off x="1409329" y="2567018"/>
          <a:ext cx="912892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912892" y="15534"/>
              </a:lnTo>
            </a:path>
          </a:pathLst>
        </a:custGeom>
        <a:noFill/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42954" y="2559731"/>
        <a:ext cx="45644" cy="45644"/>
      </dsp:txXfrm>
    </dsp:sp>
    <dsp:sp modelId="{615D2BF0-CD0A-4E84-9D53-A7BC48934AA7}">
      <dsp:nvSpPr>
        <dsp:cNvPr id="0" name=""/>
        <dsp:cNvSpPr/>
      </dsp:nvSpPr>
      <dsp:spPr>
        <a:xfrm>
          <a:off x="2176179" y="2529203"/>
          <a:ext cx="1552016" cy="77600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Marketing</a:t>
          </a:r>
          <a:endParaRPr lang="en-US" sz="1600" kern="1200" dirty="0"/>
        </a:p>
      </dsp:txBody>
      <dsp:txXfrm>
        <a:off x="2198907" y="2551931"/>
        <a:ext cx="1506560" cy="730552"/>
      </dsp:txXfrm>
    </dsp:sp>
    <dsp:sp modelId="{FB03A1FA-9528-40A3-97FA-C614B2AFD79F}">
      <dsp:nvSpPr>
        <dsp:cNvPr id="0" name=""/>
        <dsp:cNvSpPr/>
      </dsp:nvSpPr>
      <dsp:spPr>
        <a:xfrm rot="19457599">
          <a:off x="3656337" y="2678570"/>
          <a:ext cx="764525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764525" y="15534"/>
              </a:lnTo>
            </a:path>
          </a:pathLst>
        </a:custGeom>
        <a:noFill/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19486" y="2674991"/>
        <a:ext cx="38226" cy="38226"/>
      </dsp:txXfrm>
    </dsp:sp>
    <dsp:sp modelId="{702B672B-15D0-4C24-853F-320B98A7BF5B}">
      <dsp:nvSpPr>
        <dsp:cNvPr id="0" name=""/>
        <dsp:cNvSpPr/>
      </dsp:nvSpPr>
      <dsp:spPr>
        <a:xfrm>
          <a:off x="4349003" y="2082998"/>
          <a:ext cx="1552016" cy="77600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Members recruitment coordinator</a:t>
          </a:r>
          <a:endParaRPr lang="en-US" sz="1600" kern="1200" dirty="0"/>
        </a:p>
      </dsp:txBody>
      <dsp:txXfrm>
        <a:off x="4371731" y="2105726"/>
        <a:ext cx="1506560" cy="730552"/>
      </dsp:txXfrm>
    </dsp:sp>
    <dsp:sp modelId="{E270381C-5183-4B1E-B985-B1632FF0D2F1}">
      <dsp:nvSpPr>
        <dsp:cNvPr id="0" name=""/>
        <dsp:cNvSpPr/>
      </dsp:nvSpPr>
      <dsp:spPr>
        <a:xfrm>
          <a:off x="5901020" y="2455467"/>
          <a:ext cx="620806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620806" y="15534"/>
              </a:lnTo>
            </a:path>
          </a:pathLst>
        </a:custGeom>
        <a:noFill/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195903" y="2455482"/>
        <a:ext cx="31040" cy="31040"/>
      </dsp:txXfrm>
    </dsp:sp>
    <dsp:sp modelId="{A85DB74C-86EA-4672-A134-E6B754DE78B7}">
      <dsp:nvSpPr>
        <dsp:cNvPr id="0" name=""/>
        <dsp:cNvSpPr/>
      </dsp:nvSpPr>
      <dsp:spPr>
        <a:xfrm>
          <a:off x="6521827" y="2082998"/>
          <a:ext cx="1552016" cy="77600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Volunteers</a:t>
          </a:r>
          <a:endParaRPr lang="en-US" sz="1600" kern="1200" dirty="0"/>
        </a:p>
      </dsp:txBody>
      <dsp:txXfrm>
        <a:off x="6544555" y="2105726"/>
        <a:ext cx="1506560" cy="730552"/>
      </dsp:txXfrm>
    </dsp:sp>
    <dsp:sp modelId="{B8A4E164-0421-4158-ADBE-16EAA2EB81B9}">
      <dsp:nvSpPr>
        <dsp:cNvPr id="0" name=""/>
        <dsp:cNvSpPr/>
      </dsp:nvSpPr>
      <dsp:spPr>
        <a:xfrm rot="2142401">
          <a:off x="3656337" y="3124775"/>
          <a:ext cx="764525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764525" y="15534"/>
              </a:lnTo>
            </a:path>
          </a:pathLst>
        </a:custGeom>
        <a:noFill/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019486" y="3121196"/>
        <a:ext cx="38226" cy="38226"/>
      </dsp:txXfrm>
    </dsp:sp>
    <dsp:sp modelId="{9776E25C-D973-4EE2-9404-0A44BF7D3263}">
      <dsp:nvSpPr>
        <dsp:cNvPr id="0" name=""/>
        <dsp:cNvSpPr/>
      </dsp:nvSpPr>
      <dsp:spPr>
        <a:xfrm>
          <a:off x="4349003" y="2975407"/>
          <a:ext cx="1552016" cy="77600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IT coordinator</a:t>
          </a:r>
          <a:endParaRPr lang="en-US" sz="1600" kern="1200" dirty="0"/>
        </a:p>
      </dsp:txBody>
      <dsp:txXfrm>
        <a:off x="4371731" y="2998135"/>
        <a:ext cx="1506560" cy="730552"/>
      </dsp:txXfrm>
    </dsp:sp>
    <dsp:sp modelId="{74418916-E617-47A6-952C-5BECF1791A90}">
      <dsp:nvSpPr>
        <dsp:cNvPr id="0" name=""/>
        <dsp:cNvSpPr/>
      </dsp:nvSpPr>
      <dsp:spPr>
        <a:xfrm rot="4099285">
          <a:off x="1025484" y="3013223"/>
          <a:ext cx="1680583" cy="31069"/>
        </a:xfrm>
        <a:custGeom>
          <a:avLst/>
          <a:gdLst/>
          <a:ahLst/>
          <a:cxnLst/>
          <a:rect l="0" t="0" r="0" b="0"/>
          <a:pathLst>
            <a:path>
              <a:moveTo>
                <a:pt x="0" y="15534"/>
              </a:moveTo>
              <a:lnTo>
                <a:pt x="1680583" y="15534"/>
              </a:lnTo>
            </a:path>
          </a:pathLst>
        </a:custGeom>
        <a:noFill/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1823761" y="2986743"/>
        <a:ext cx="84029" cy="84029"/>
      </dsp:txXfrm>
    </dsp:sp>
    <dsp:sp modelId="{8F6207CE-C6CC-4ECF-94C8-7504DE1E2DB0}">
      <dsp:nvSpPr>
        <dsp:cNvPr id="0" name=""/>
        <dsp:cNvSpPr/>
      </dsp:nvSpPr>
      <dsp:spPr>
        <a:xfrm>
          <a:off x="2176179" y="3421612"/>
          <a:ext cx="1552016" cy="776008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Finances</a:t>
          </a:r>
          <a:endParaRPr lang="en-US" sz="1600" kern="1200" dirty="0"/>
        </a:p>
      </dsp:txBody>
      <dsp:txXfrm>
        <a:off x="2198907" y="3444340"/>
        <a:ext cx="1506560" cy="730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AC323-C525-4E92-8EEF-C33DBAB996A2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1144B-C850-4187-807F-CE9E0DEA471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96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5825"/>
          </a:xfrm>
          <a:ln w="12700"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577111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5825"/>
          </a:xfrm>
          <a:ln w="12700"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94163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4175" y="687388"/>
            <a:ext cx="6089650" cy="3425825"/>
          </a:xfrm>
          <a:ln w="12700"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075" tIns="46038" rIns="92075" bIns="46038"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874920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B0D223-1D93-45D0-B636-133508F6162A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0343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7F4CD-1924-44C1-A337-6EE25E024F33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4F71D-A86D-4E30-9A62-8D14A20368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05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7F4CD-1924-44C1-A337-6EE25E024F33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4F71D-A86D-4E30-9A62-8D14A20368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84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7F4CD-1924-44C1-A337-6EE25E024F33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4F71D-A86D-4E30-9A62-8D14A20368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78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342900"/>
            <a:ext cx="10363200" cy="11049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8000" y="6323013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23013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323013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94FC28-6B84-4A3F-A971-223A21C4EC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9797"/>
      </p:ext>
    </p:extLst>
  </p:cSld>
  <p:clrMapOvr>
    <a:masterClrMapping/>
  </p:clrMapOvr>
  <p:transition advTm="3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7F4CD-1924-44C1-A337-6EE25E024F33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4F71D-A86D-4E30-9A62-8D14A20368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83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7F4CD-1924-44C1-A337-6EE25E024F33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4F71D-A86D-4E30-9A62-8D14A20368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72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7F4CD-1924-44C1-A337-6EE25E024F33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4F71D-A86D-4E30-9A62-8D14A20368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28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7F4CD-1924-44C1-A337-6EE25E024F33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4F71D-A86D-4E30-9A62-8D14A20368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14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7F4CD-1924-44C1-A337-6EE25E024F33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4F71D-A86D-4E30-9A62-8D14A20368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16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7F4CD-1924-44C1-A337-6EE25E024F33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4F71D-A86D-4E30-9A62-8D14A20368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7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7F4CD-1924-44C1-A337-6EE25E024F33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4F71D-A86D-4E30-9A62-8D14A20368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15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7F4CD-1924-44C1-A337-6EE25E024F33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4F71D-A86D-4E30-9A62-8D14A20368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3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4000"/>
            <a:lum/>
          </a:blip>
          <a:srcRect/>
          <a:stretch>
            <a:fillRect l="24000" t="3000" r="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7F4CD-1924-44C1-A337-6EE25E024F33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94F71D-A86D-4E30-9A62-8D14A20368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9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acebook.com/IAESTEIslamabad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7874" y="1258757"/>
            <a:ext cx="9144000" cy="2387600"/>
          </a:xfrm>
        </p:spPr>
        <p:txBody>
          <a:bodyPr>
            <a:normAutofit/>
          </a:bodyPr>
          <a:lstStyle/>
          <a:p>
            <a:r>
              <a:rPr lang="en-GB" sz="7200" b="1" dirty="0" smtClean="0">
                <a:solidFill>
                  <a:srgbClr val="002060"/>
                </a:solidFill>
              </a:rPr>
              <a:t>IAESTE</a:t>
            </a:r>
            <a:endParaRPr lang="en-US" sz="7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761" y="3751923"/>
            <a:ext cx="9380113" cy="2656267"/>
          </a:xfrm>
        </p:spPr>
        <p:txBody>
          <a:bodyPr>
            <a:normAutofit/>
          </a:bodyPr>
          <a:lstStyle/>
          <a:p>
            <a:r>
              <a:rPr lang="en-GB" sz="4800" b="1" dirty="0" smtClean="0">
                <a:solidFill>
                  <a:srgbClr val="002060"/>
                </a:solidFill>
              </a:rPr>
              <a:t>International Association for the Exchange of Students for Technical Experience</a:t>
            </a:r>
            <a:endParaRPr lang="en-US" sz="4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09" y="168144"/>
            <a:ext cx="688657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1006475"/>
            <a:r>
              <a:rPr lang="de-DE" sz="5300" dirty="0" smtClean="0">
                <a:solidFill>
                  <a:srgbClr val="003560"/>
                </a:solidFill>
                <a:cs typeface="Arial" charset="0"/>
              </a:rPr>
              <a:t/>
            </a:r>
            <a:br>
              <a:rPr lang="de-DE" sz="5300" dirty="0" smtClean="0">
                <a:solidFill>
                  <a:srgbClr val="003560"/>
                </a:solidFill>
                <a:cs typeface="Arial" charset="0"/>
              </a:rPr>
            </a:br>
            <a:r>
              <a:rPr lang="de-DE" sz="5300" b="1" dirty="0" smtClean="0">
                <a:solidFill>
                  <a:srgbClr val="003560"/>
                </a:solidFill>
                <a:cs typeface="Arial" charset="0"/>
              </a:rPr>
              <a:t>History </a:t>
            </a:r>
            <a:br>
              <a:rPr lang="de-DE" sz="5300" b="1" dirty="0" smtClean="0">
                <a:solidFill>
                  <a:srgbClr val="003560"/>
                </a:solidFill>
                <a:cs typeface="Arial" charset="0"/>
              </a:rPr>
            </a:br>
            <a:r>
              <a:rPr lang="de-DE" sz="5300" b="1" dirty="0" smtClean="0">
                <a:solidFill>
                  <a:srgbClr val="003560"/>
                </a:solidFill>
                <a:cs typeface="Arial" charset="0"/>
              </a:rPr>
              <a:t>…in pictures</a:t>
            </a:r>
            <a:r>
              <a:rPr lang="de-DE" b="0" dirty="0" smtClean="0">
                <a:solidFill>
                  <a:srgbClr val="003560"/>
                </a:solidFill>
                <a:cs typeface="Arial" charset="0"/>
              </a:rPr>
              <a:t/>
            </a:r>
            <a:br>
              <a:rPr lang="de-DE" b="0" dirty="0" smtClean="0">
                <a:solidFill>
                  <a:srgbClr val="003560"/>
                </a:solidFill>
                <a:cs typeface="Arial" charset="0"/>
              </a:rPr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0060">
            <a:off x="5569423" y="98629"/>
            <a:ext cx="4307270" cy="29650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" y="2825553"/>
            <a:ext cx="4881489" cy="3808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2815" y="2825553"/>
            <a:ext cx="6823311" cy="403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1006475"/>
            <a:r>
              <a:rPr lang="de-DE" b="0" dirty="0" smtClean="0">
                <a:solidFill>
                  <a:srgbClr val="003560"/>
                </a:solidFill>
                <a:cs typeface="Arial" charset="0"/>
              </a:rPr>
              <a:t/>
            </a:r>
            <a:br>
              <a:rPr lang="de-DE" b="0" dirty="0" smtClean="0">
                <a:solidFill>
                  <a:srgbClr val="003560"/>
                </a:solidFill>
                <a:cs typeface="Arial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4809" y="2416468"/>
            <a:ext cx="10515600" cy="1677230"/>
          </a:xfrm>
        </p:spPr>
        <p:txBody>
          <a:bodyPr>
            <a:normAutofit/>
          </a:bodyPr>
          <a:lstStyle/>
          <a:p>
            <a:pPr marL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e-DE" sz="9600" b="1" dirty="0" smtClean="0">
                <a:solidFill>
                  <a:srgbClr val="002060"/>
                </a:solidFill>
                <a:latin typeface="Arial" charset="0"/>
              </a:rPr>
              <a:t>Structure</a:t>
            </a:r>
            <a:endParaRPr lang="de-DE" sz="9600" b="1" dirty="0">
              <a:solidFill>
                <a:srgbClr val="002060"/>
              </a:solidFill>
              <a:latin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37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003560"/>
                </a:solidFill>
                <a:cs typeface="Arial" charset="0"/>
              </a:rPr>
              <a:t>STRUCTURE</a:t>
            </a:r>
            <a:endParaRPr lang="en-US" dirty="0"/>
          </a:p>
        </p:txBody>
      </p:sp>
      <p:pic>
        <p:nvPicPr>
          <p:cNvPr id="4" name="Picture 62" descr="hierarchy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2690" y="1690688"/>
            <a:ext cx="6597747" cy="507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811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32975" y="474883"/>
            <a:ext cx="8229600" cy="868363"/>
          </a:xfr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 </a:t>
            </a:r>
            <a:r>
              <a:rPr lang="de-DE" sz="4800" b="1" dirty="0">
                <a:solidFill>
                  <a:srgbClr val="003560"/>
                </a:solidFill>
                <a:cs typeface="Arial" charset="0"/>
              </a:rPr>
              <a:t>T</a:t>
            </a:r>
            <a:r>
              <a:rPr lang="de-DE" sz="4800" b="1" dirty="0" smtClean="0">
                <a:solidFill>
                  <a:srgbClr val="003560"/>
                </a:solidFill>
                <a:cs typeface="Arial" charset="0"/>
              </a:rPr>
              <a:t>he Core of IAESTE</a:t>
            </a:r>
            <a:endParaRPr lang="en-US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232975" y="1586792"/>
            <a:ext cx="8545513" cy="4629150"/>
          </a:xfrm>
          <a:noFill/>
          <a:ln>
            <a:miter lim="800000"/>
            <a:headEnd/>
            <a:tailEnd/>
          </a:ln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THE IAESTE is a confederation of National Committees representing academic, industrial and student interest.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Each National Committee is responsible for the administration of the exchange in its own country.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Each National Committee must have at least one permanent person responsible (National Secretary) for the day to day business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0838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Division of labor between permanent and voluntary staff on national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- National Committee</a:t>
            </a:r>
            <a:r>
              <a:rPr lang="en-US" dirty="0"/>
              <a:t>: mixture of “professionals and volunteers”</a:t>
            </a:r>
          </a:p>
          <a:p>
            <a:r>
              <a:rPr lang="en-US" dirty="0">
                <a:solidFill>
                  <a:srgbClr val="FF0000"/>
                </a:solidFill>
              </a:rPr>
              <a:t>- National Office/ Secretariat</a:t>
            </a:r>
            <a:r>
              <a:rPr lang="en-US" dirty="0"/>
              <a:t>: Permanent staff</a:t>
            </a:r>
          </a:p>
          <a:p>
            <a:r>
              <a:rPr lang="en-US" dirty="0">
                <a:solidFill>
                  <a:srgbClr val="FF0000"/>
                </a:solidFill>
              </a:rPr>
              <a:t>- Local committees</a:t>
            </a:r>
            <a:r>
              <a:rPr lang="en-US" dirty="0"/>
              <a:t>: volunteers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(Established at SEECS on 08-03-2010)</a:t>
            </a:r>
          </a:p>
          <a:p>
            <a:pPr>
              <a:buNone/>
            </a:pPr>
            <a:endParaRPr lang="en-US" sz="900" dirty="0" smtClean="0"/>
          </a:p>
          <a:p>
            <a:pPr>
              <a:buNone/>
            </a:pPr>
            <a:r>
              <a:rPr lang="en-US" dirty="0"/>
              <a:t>	Each country has to find its suitable mixture/formula, which is efficient for its domestic situation and compatible with the international superstructure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5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81088" y="335306"/>
            <a:ext cx="8229601" cy="1178950"/>
          </a:xfr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de-DE" sz="4800" b="1" dirty="0" smtClean="0">
                <a:solidFill>
                  <a:srgbClr val="003560"/>
                </a:solidFill>
                <a:cs typeface="Arial" charset="0"/>
              </a:rPr>
              <a:t>The </a:t>
            </a:r>
            <a:r>
              <a:rPr lang="de-DE" sz="4800" b="1" dirty="0">
                <a:solidFill>
                  <a:srgbClr val="003560"/>
                </a:solidFill>
                <a:cs typeface="Arial" charset="0"/>
              </a:rPr>
              <a:t>Core of </a:t>
            </a:r>
            <a:r>
              <a:rPr lang="de-DE" sz="4800" b="1" dirty="0" smtClean="0">
                <a:solidFill>
                  <a:srgbClr val="003560"/>
                </a:solidFill>
                <a:cs typeface="Arial" charset="0"/>
              </a:rPr>
              <a:t>IAESTE TASKS OF LOCAL COMMITTEES (LC)</a:t>
            </a:r>
            <a:endParaRPr lang="en-US" sz="3200" b="1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53294" y="1894084"/>
            <a:ext cx="8485188" cy="4629150"/>
          </a:xfrm>
          <a:noFill/>
          <a:ln>
            <a:miter lim="800000"/>
            <a:headEnd/>
            <a:tailEnd/>
          </a:ln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en-US" dirty="0"/>
              <a:t>One of the aims of IAESTE is the promoting of international understanding and goodwill. </a:t>
            </a:r>
            <a:r>
              <a:rPr lang="en-US" dirty="0" smtClean="0"/>
              <a:t>Organizing </a:t>
            </a:r>
            <a:r>
              <a:rPr lang="en-US" dirty="0"/>
              <a:t>a social program for incoming trainees contributes greatly to this end.  A variety of activities are set up by LC´s:</a:t>
            </a:r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dirty="0"/>
              <a:t>	- weekly </a:t>
            </a:r>
            <a:r>
              <a:rPr lang="en-US" dirty="0" smtClean="0"/>
              <a:t>meetings</a:t>
            </a:r>
            <a:r>
              <a:rPr lang="en-US" dirty="0"/>
              <a:t>.</a:t>
            </a:r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dirty="0"/>
              <a:t>	- weekend get-togethers: </a:t>
            </a:r>
            <a:r>
              <a:rPr lang="en-US" dirty="0" smtClean="0"/>
              <a:t>Movies, hiking</a:t>
            </a:r>
            <a:r>
              <a:rPr lang="en-US" dirty="0"/>
              <a:t>	</a:t>
            </a:r>
            <a:endParaRPr lang="en-US" dirty="0" smtClean="0"/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dirty="0"/>
              <a:t> </a:t>
            </a:r>
            <a:r>
              <a:rPr lang="en-US" dirty="0" smtClean="0"/>
              <a:t>  - </a:t>
            </a:r>
            <a:r>
              <a:rPr lang="en-US" dirty="0"/>
              <a:t>company visits</a:t>
            </a:r>
          </a:p>
          <a:p>
            <a:pPr algn="just">
              <a:lnSpc>
                <a:spcPct val="90000"/>
              </a:lnSpc>
              <a:buFontTx/>
              <a:buNone/>
            </a:pPr>
            <a:r>
              <a:rPr lang="en-US" dirty="0"/>
              <a:t>	- sightseeing trips to other parts of the country or into neighbor countries</a:t>
            </a:r>
          </a:p>
        </p:txBody>
      </p:sp>
    </p:spTree>
    <p:extLst>
      <p:ext uri="{BB962C8B-B14F-4D97-AF65-F5344CB8AC3E}">
        <p14:creationId xmlns:p14="http://schemas.microsoft.com/office/powerpoint/2010/main" val="51752471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128713" y="296863"/>
            <a:ext cx="9801884" cy="11049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dirty="0"/>
              <a:t>A model with an important role for the Local Committees </a:t>
            </a:r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>
            <a:off x="4872038" y="2300289"/>
            <a:ext cx="0" cy="18049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Freeform 5"/>
          <p:cNvSpPr>
            <a:spLocks/>
          </p:cNvSpPr>
          <p:nvPr/>
        </p:nvSpPr>
        <p:spPr bwMode="auto">
          <a:xfrm>
            <a:off x="5449889" y="4352926"/>
            <a:ext cx="1474787" cy="1820863"/>
          </a:xfrm>
          <a:custGeom>
            <a:avLst/>
            <a:gdLst>
              <a:gd name="T0" fmla="*/ 0 w 929"/>
              <a:gd name="T1" fmla="*/ 0 h 1147"/>
              <a:gd name="T2" fmla="*/ 2147483647 w 929"/>
              <a:gd name="T3" fmla="*/ 0 h 1147"/>
              <a:gd name="T4" fmla="*/ 2147483647 w 929"/>
              <a:gd name="T5" fmla="*/ 2147483647 h 1147"/>
              <a:gd name="T6" fmla="*/ 0 w 929"/>
              <a:gd name="T7" fmla="*/ 2147483647 h 1147"/>
              <a:gd name="T8" fmla="*/ 0 w 929"/>
              <a:gd name="T9" fmla="*/ 0 h 1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9"/>
              <a:gd name="T16" fmla="*/ 0 h 1147"/>
              <a:gd name="T17" fmla="*/ 929 w 929"/>
              <a:gd name="T18" fmla="*/ 1147 h 1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9" h="1147">
                <a:moveTo>
                  <a:pt x="0" y="0"/>
                </a:moveTo>
                <a:lnTo>
                  <a:pt x="928" y="0"/>
                </a:lnTo>
                <a:lnTo>
                  <a:pt x="928" y="1146"/>
                </a:lnTo>
                <a:lnTo>
                  <a:pt x="0" y="1146"/>
                </a:lnTo>
                <a:lnTo>
                  <a:pt x="0" y="0"/>
                </a:lnTo>
              </a:path>
            </a:pathLst>
          </a:custGeom>
          <a:solidFill>
            <a:srgbClr val="CCFFCC"/>
          </a:solidFill>
          <a:ln w="9525" cap="rnd">
            <a:solidFill>
              <a:srgbClr val="CCFF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6" name="Line 6"/>
          <p:cNvSpPr>
            <a:spLocks noChangeShapeType="1"/>
          </p:cNvSpPr>
          <p:nvPr/>
        </p:nvSpPr>
        <p:spPr bwMode="auto">
          <a:xfrm>
            <a:off x="9448800" y="4114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7" name="Line 7"/>
          <p:cNvSpPr>
            <a:spLocks noChangeShapeType="1"/>
          </p:cNvSpPr>
          <p:nvPr/>
        </p:nvSpPr>
        <p:spPr bwMode="auto">
          <a:xfrm>
            <a:off x="7772400" y="4114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Line 9"/>
          <p:cNvSpPr>
            <a:spLocks noChangeShapeType="1"/>
          </p:cNvSpPr>
          <p:nvPr/>
        </p:nvSpPr>
        <p:spPr bwMode="auto">
          <a:xfrm>
            <a:off x="6172200" y="4114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Line 10"/>
          <p:cNvSpPr>
            <a:spLocks noChangeShapeType="1"/>
          </p:cNvSpPr>
          <p:nvPr/>
        </p:nvSpPr>
        <p:spPr bwMode="auto">
          <a:xfrm>
            <a:off x="2971800" y="4114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Freeform 11"/>
          <p:cNvSpPr>
            <a:spLocks/>
          </p:cNvSpPr>
          <p:nvPr/>
        </p:nvSpPr>
        <p:spPr bwMode="auto">
          <a:xfrm>
            <a:off x="2286000" y="4343400"/>
            <a:ext cx="1449388" cy="1830388"/>
          </a:xfrm>
          <a:custGeom>
            <a:avLst/>
            <a:gdLst>
              <a:gd name="T0" fmla="*/ 0 w 913"/>
              <a:gd name="T1" fmla="*/ 0 h 1153"/>
              <a:gd name="T2" fmla="*/ 2147483647 w 913"/>
              <a:gd name="T3" fmla="*/ 0 h 1153"/>
              <a:gd name="T4" fmla="*/ 2147483647 w 913"/>
              <a:gd name="T5" fmla="*/ 2147483647 h 1153"/>
              <a:gd name="T6" fmla="*/ 0 w 913"/>
              <a:gd name="T7" fmla="*/ 2147483647 h 1153"/>
              <a:gd name="T8" fmla="*/ 0 w 913"/>
              <a:gd name="T9" fmla="*/ 0 h 11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3"/>
              <a:gd name="T16" fmla="*/ 0 h 1153"/>
              <a:gd name="T17" fmla="*/ 913 w 913"/>
              <a:gd name="T18" fmla="*/ 1153 h 115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3" h="1153">
                <a:moveTo>
                  <a:pt x="0" y="0"/>
                </a:moveTo>
                <a:lnTo>
                  <a:pt x="912" y="0"/>
                </a:lnTo>
                <a:lnTo>
                  <a:pt x="912" y="1152"/>
                </a:lnTo>
                <a:lnTo>
                  <a:pt x="0" y="1152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491" name="Freeform 12"/>
          <p:cNvSpPr>
            <a:spLocks/>
          </p:cNvSpPr>
          <p:nvPr/>
        </p:nvSpPr>
        <p:spPr bwMode="auto">
          <a:xfrm>
            <a:off x="2286000" y="4352926"/>
            <a:ext cx="1447800" cy="1820863"/>
          </a:xfrm>
          <a:custGeom>
            <a:avLst/>
            <a:gdLst>
              <a:gd name="T0" fmla="*/ 0 w 912"/>
              <a:gd name="T1" fmla="*/ 0 h 1147"/>
              <a:gd name="T2" fmla="*/ 2147483647 w 912"/>
              <a:gd name="T3" fmla="*/ 0 h 1147"/>
              <a:gd name="T4" fmla="*/ 2147483647 w 912"/>
              <a:gd name="T5" fmla="*/ 2147483647 h 1147"/>
              <a:gd name="T6" fmla="*/ 0 w 912"/>
              <a:gd name="T7" fmla="*/ 2147483647 h 1147"/>
              <a:gd name="T8" fmla="*/ 0 w 912"/>
              <a:gd name="T9" fmla="*/ 0 h 1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2"/>
              <a:gd name="T16" fmla="*/ 0 h 1147"/>
              <a:gd name="T17" fmla="*/ 912 w 912"/>
              <a:gd name="T18" fmla="*/ 1147 h 1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2" h="1147">
                <a:moveTo>
                  <a:pt x="0" y="0"/>
                </a:moveTo>
                <a:lnTo>
                  <a:pt x="911" y="0"/>
                </a:lnTo>
                <a:lnTo>
                  <a:pt x="911" y="1146"/>
                </a:lnTo>
                <a:lnTo>
                  <a:pt x="0" y="1146"/>
                </a:lnTo>
                <a:lnTo>
                  <a:pt x="0" y="0"/>
                </a:lnTo>
              </a:path>
            </a:pathLst>
          </a:custGeom>
          <a:solidFill>
            <a:srgbClr val="CCFFCC"/>
          </a:solidFill>
          <a:ln w="9525" cap="rnd">
            <a:solidFill>
              <a:srgbClr val="CCFF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Rectangle 13"/>
          <p:cNvSpPr>
            <a:spLocks noChangeArrowheads="1"/>
          </p:cNvSpPr>
          <p:nvPr/>
        </p:nvSpPr>
        <p:spPr bwMode="auto">
          <a:xfrm>
            <a:off x="3996397" y="1593021"/>
            <a:ext cx="69342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Global Structure of IAESTE in Germany</a:t>
            </a:r>
          </a:p>
        </p:txBody>
      </p:sp>
      <p:sp>
        <p:nvSpPr>
          <p:cNvPr id="20493" name="Freeform 15"/>
          <p:cNvSpPr>
            <a:spLocks/>
          </p:cNvSpPr>
          <p:nvPr/>
        </p:nvSpPr>
        <p:spPr bwMode="auto">
          <a:xfrm>
            <a:off x="5438775" y="4343400"/>
            <a:ext cx="1487488" cy="1830388"/>
          </a:xfrm>
          <a:custGeom>
            <a:avLst/>
            <a:gdLst>
              <a:gd name="T0" fmla="*/ 0 w 937"/>
              <a:gd name="T1" fmla="*/ 0 h 1153"/>
              <a:gd name="T2" fmla="*/ 2147483647 w 937"/>
              <a:gd name="T3" fmla="*/ 0 h 1153"/>
              <a:gd name="T4" fmla="*/ 2147483647 w 937"/>
              <a:gd name="T5" fmla="*/ 2147483647 h 1153"/>
              <a:gd name="T6" fmla="*/ 0 w 937"/>
              <a:gd name="T7" fmla="*/ 2147483647 h 1153"/>
              <a:gd name="T8" fmla="*/ 0 w 937"/>
              <a:gd name="T9" fmla="*/ 0 h 11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37"/>
              <a:gd name="T16" fmla="*/ 0 h 1153"/>
              <a:gd name="T17" fmla="*/ 937 w 937"/>
              <a:gd name="T18" fmla="*/ 1153 h 115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37" h="1153">
                <a:moveTo>
                  <a:pt x="0" y="0"/>
                </a:moveTo>
                <a:lnTo>
                  <a:pt x="936" y="0"/>
                </a:lnTo>
                <a:lnTo>
                  <a:pt x="936" y="1152"/>
                </a:lnTo>
                <a:lnTo>
                  <a:pt x="0" y="1152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494" name="Freeform 16"/>
          <p:cNvSpPr>
            <a:spLocks/>
          </p:cNvSpPr>
          <p:nvPr/>
        </p:nvSpPr>
        <p:spPr bwMode="auto">
          <a:xfrm>
            <a:off x="7038975" y="4343400"/>
            <a:ext cx="1487488" cy="1830388"/>
          </a:xfrm>
          <a:custGeom>
            <a:avLst/>
            <a:gdLst>
              <a:gd name="T0" fmla="*/ 0 w 937"/>
              <a:gd name="T1" fmla="*/ 0 h 1153"/>
              <a:gd name="T2" fmla="*/ 2147483647 w 937"/>
              <a:gd name="T3" fmla="*/ 0 h 1153"/>
              <a:gd name="T4" fmla="*/ 2147483647 w 937"/>
              <a:gd name="T5" fmla="*/ 2147483647 h 1153"/>
              <a:gd name="T6" fmla="*/ 0 w 937"/>
              <a:gd name="T7" fmla="*/ 2147483647 h 1153"/>
              <a:gd name="T8" fmla="*/ 0 w 937"/>
              <a:gd name="T9" fmla="*/ 0 h 11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37"/>
              <a:gd name="T16" fmla="*/ 0 h 1153"/>
              <a:gd name="T17" fmla="*/ 937 w 937"/>
              <a:gd name="T18" fmla="*/ 1153 h 115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37" h="1153">
                <a:moveTo>
                  <a:pt x="0" y="0"/>
                </a:moveTo>
                <a:lnTo>
                  <a:pt x="936" y="0"/>
                </a:lnTo>
                <a:lnTo>
                  <a:pt x="936" y="1152"/>
                </a:lnTo>
                <a:lnTo>
                  <a:pt x="0" y="1152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495" name="Freeform 17"/>
          <p:cNvSpPr>
            <a:spLocks/>
          </p:cNvSpPr>
          <p:nvPr/>
        </p:nvSpPr>
        <p:spPr bwMode="auto">
          <a:xfrm>
            <a:off x="7050089" y="4352926"/>
            <a:ext cx="1474787" cy="1820863"/>
          </a:xfrm>
          <a:custGeom>
            <a:avLst/>
            <a:gdLst>
              <a:gd name="T0" fmla="*/ 0 w 929"/>
              <a:gd name="T1" fmla="*/ 0 h 1147"/>
              <a:gd name="T2" fmla="*/ 2147483647 w 929"/>
              <a:gd name="T3" fmla="*/ 0 h 1147"/>
              <a:gd name="T4" fmla="*/ 2147483647 w 929"/>
              <a:gd name="T5" fmla="*/ 2147483647 h 1147"/>
              <a:gd name="T6" fmla="*/ 0 w 929"/>
              <a:gd name="T7" fmla="*/ 2147483647 h 1147"/>
              <a:gd name="T8" fmla="*/ 0 w 929"/>
              <a:gd name="T9" fmla="*/ 0 h 1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9"/>
              <a:gd name="T16" fmla="*/ 0 h 1147"/>
              <a:gd name="T17" fmla="*/ 929 w 929"/>
              <a:gd name="T18" fmla="*/ 1147 h 1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9" h="1147">
                <a:moveTo>
                  <a:pt x="0" y="0"/>
                </a:moveTo>
                <a:lnTo>
                  <a:pt x="928" y="0"/>
                </a:lnTo>
                <a:lnTo>
                  <a:pt x="928" y="1146"/>
                </a:lnTo>
                <a:lnTo>
                  <a:pt x="0" y="1146"/>
                </a:lnTo>
                <a:lnTo>
                  <a:pt x="0" y="0"/>
                </a:lnTo>
              </a:path>
            </a:pathLst>
          </a:custGeom>
          <a:solidFill>
            <a:srgbClr val="CCFFCC"/>
          </a:solidFill>
          <a:ln w="9525" cap="rnd">
            <a:solidFill>
              <a:srgbClr val="CCFF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Freeform 18"/>
          <p:cNvSpPr>
            <a:spLocks/>
          </p:cNvSpPr>
          <p:nvPr/>
        </p:nvSpPr>
        <p:spPr bwMode="auto">
          <a:xfrm>
            <a:off x="8715375" y="4343400"/>
            <a:ext cx="1487488" cy="1830388"/>
          </a:xfrm>
          <a:custGeom>
            <a:avLst/>
            <a:gdLst>
              <a:gd name="T0" fmla="*/ 0 w 937"/>
              <a:gd name="T1" fmla="*/ 0 h 1153"/>
              <a:gd name="T2" fmla="*/ 2147483647 w 937"/>
              <a:gd name="T3" fmla="*/ 0 h 1153"/>
              <a:gd name="T4" fmla="*/ 2147483647 w 937"/>
              <a:gd name="T5" fmla="*/ 2147483647 h 1153"/>
              <a:gd name="T6" fmla="*/ 0 w 937"/>
              <a:gd name="T7" fmla="*/ 2147483647 h 1153"/>
              <a:gd name="T8" fmla="*/ 0 w 937"/>
              <a:gd name="T9" fmla="*/ 0 h 11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37"/>
              <a:gd name="T16" fmla="*/ 0 h 1153"/>
              <a:gd name="T17" fmla="*/ 937 w 937"/>
              <a:gd name="T18" fmla="*/ 1153 h 115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37" h="1153">
                <a:moveTo>
                  <a:pt x="0" y="0"/>
                </a:moveTo>
                <a:lnTo>
                  <a:pt x="936" y="0"/>
                </a:lnTo>
                <a:lnTo>
                  <a:pt x="936" y="1152"/>
                </a:lnTo>
                <a:lnTo>
                  <a:pt x="0" y="1152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497" name="Freeform 19"/>
          <p:cNvSpPr>
            <a:spLocks/>
          </p:cNvSpPr>
          <p:nvPr/>
        </p:nvSpPr>
        <p:spPr bwMode="auto">
          <a:xfrm>
            <a:off x="8726489" y="4352926"/>
            <a:ext cx="1474787" cy="1820863"/>
          </a:xfrm>
          <a:custGeom>
            <a:avLst/>
            <a:gdLst>
              <a:gd name="T0" fmla="*/ 0 w 929"/>
              <a:gd name="T1" fmla="*/ 0 h 1147"/>
              <a:gd name="T2" fmla="*/ 2147483647 w 929"/>
              <a:gd name="T3" fmla="*/ 0 h 1147"/>
              <a:gd name="T4" fmla="*/ 2147483647 w 929"/>
              <a:gd name="T5" fmla="*/ 2147483647 h 1147"/>
              <a:gd name="T6" fmla="*/ 0 w 929"/>
              <a:gd name="T7" fmla="*/ 2147483647 h 1147"/>
              <a:gd name="T8" fmla="*/ 0 w 929"/>
              <a:gd name="T9" fmla="*/ 0 h 1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9"/>
              <a:gd name="T16" fmla="*/ 0 h 1147"/>
              <a:gd name="T17" fmla="*/ 929 w 929"/>
              <a:gd name="T18" fmla="*/ 1147 h 1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9" h="1147">
                <a:moveTo>
                  <a:pt x="0" y="0"/>
                </a:moveTo>
                <a:lnTo>
                  <a:pt x="928" y="0"/>
                </a:lnTo>
                <a:lnTo>
                  <a:pt x="928" y="1146"/>
                </a:lnTo>
                <a:lnTo>
                  <a:pt x="0" y="1146"/>
                </a:lnTo>
                <a:lnTo>
                  <a:pt x="0" y="0"/>
                </a:lnTo>
              </a:path>
            </a:pathLst>
          </a:custGeom>
          <a:solidFill>
            <a:srgbClr val="CCFFCC"/>
          </a:solidFill>
          <a:ln w="9525" cap="rnd">
            <a:solidFill>
              <a:srgbClr val="CCFF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8" name="Freeform 22"/>
          <p:cNvSpPr>
            <a:spLocks/>
          </p:cNvSpPr>
          <p:nvPr/>
        </p:nvSpPr>
        <p:spPr bwMode="auto">
          <a:xfrm>
            <a:off x="3838575" y="4352926"/>
            <a:ext cx="1487488" cy="1820863"/>
          </a:xfrm>
          <a:custGeom>
            <a:avLst/>
            <a:gdLst>
              <a:gd name="T0" fmla="*/ 0 w 937"/>
              <a:gd name="T1" fmla="*/ 0 h 1147"/>
              <a:gd name="T2" fmla="*/ 2147483647 w 937"/>
              <a:gd name="T3" fmla="*/ 0 h 1147"/>
              <a:gd name="T4" fmla="*/ 2147483647 w 937"/>
              <a:gd name="T5" fmla="*/ 2147483647 h 1147"/>
              <a:gd name="T6" fmla="*/ 0 w 937"/>
              <a:gd name="T7" fmla="*/ 2147483647 h 1147"/>
              <a:gd name="T8" fmla="*/ 0 w 937"/>
              <a:gd name="T9" fmla="*/ 0 h 1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37"/>
              <a:gd name="T16" fmla="*/ 0 h 1147"/>
              <a:gd name="T17" fmla="*/ 937 w 937"/>
              <a:gd name="T18" fmla="*/ 1147 h 1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37" h="1147">
                <a:moveTo>
                  <a:pt x="0" y="0"/>
                </a:moveTo>
                <a:lnTo>
                  <a:pt x="936" y="0"/>
                </a:lnTo>
                <a:lnTo>
                  <a:pt x="936" y="1146"/>
                </a:lnTo>
                <a:lnTo>
                  <a:pt x="0" y="1146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499" name="Freeform 23"/>
          <p:cNvSpPr>
            <a:spLocks/>
          </p:cNvSpPr>
          <p:nvPr/>
        </p:nvSpPr>
        <p:spPr bwMode="auto">
          <a:xfrm>
            <a:off x="3849689" y="4362450"/>
            <a:ext cx="1474787" cy="1811338"/>
          </a:xfrm>
          <a:custGeom>
            <a:avLst/>
            <a:gdLst>
              <a:gd name="T0" fmla="*/ 0 w 929"/>
              <a:gd name="T1" fmla="*/ 0 h 1141"/>
              <a:gd name="T2" fmla="*/ 2147483647 w 929"/>
              <a:gd name="T3" fmla="*/ 0 h 1141"/>
              <a:gd name="T4" fmla="*/ 2147483647 w 929"/>
              <a:gd name="T5" fmla="*/ 2147483647 h 1141"/>
              <a:gd name="T6" fmla="*/ 0 w 929"/>
              <a:gd name="T7" fmla="*/ 2147483647 h 1141"/>
              <a:gd name="T8" fmla="*/ 0 w 929"/>
              <a:gd name="T9" fmla="*/ 0 h 11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9"/>
              <a:gd name="T16" fmla="*/ 0 h 1141"/>
              <a:gd name="T17" fmla="*/ 929 w 929"/>
              <a:gd name="T18" fmla="*/ 1141 h 11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9" h="1141">
                <a:moveTo>
                  <a:pt x="0" y="0"/>
                </a:moveTo>
                <a:lnTo>
                  <a:pt x="928" y="0"/>
                </a:lnTo>
                <a:lnTo>
                  <a:pt x="928" y="1140"/>
                </a:lnTo>
                <a:lnTo>
                  <a:pt x="0" y="1140"/>
                </a:lnTo>
                <a:lnTo>
                  <a:pt x="0" y="0"/>
                </a:lnTo>
              </a:path>
            </a:pathLst>
          </a:custGeom>
          <a:solidFill>
            <a:srgbClr val="CCFFCC"/>
          </a:solidFill>
          <a:ln w="9525" cap="rnd">
            <a:solidFill>
              <a:srgbClr val="CCFF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0" name="Line 25"/>
          <p:cNvSpPr>
            <a:spLocks noChangeShapeType="1"/>
          </p:cNvSpPr>
          <p:nvPr/>
        </p:nvSpPr>
        <p:spPr bwMode="auto">
          <a:xfrm>
            <a:off x="2971800" y="4114800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1" name="Line 26"/>
          <p:cNvSpPr>
            <a:spLocks noChangeShapeType="1"/>
          </p:cNvSpPr>
          <p:nvPr/>
        </p:nvSpPr>
        <p:spPr bwMode="auto">
          <a:xfrm>
            <a:off x="4572000" y="41148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2" name="Line 27"/>
          <p:cNvSpPr>
            <a:spLocks noChangeShapeType="1"/>
          </p:cNvSpPr>
          <p:nvPr/>
        </p:nvSpPr>
        <p:spPr bwMode="auto">
          <a:xfrm>
            <a:off x="8224838" y="22955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03" name="Freeform 28"/>
          <p:cNvSpPr>
            <a:spLocks/>
          </p:cNvSpPr>
          <p:nvPr/>
        </p:nvSpPr>
        <p:spPr bwMode="auto">
          <a:xfrm>
            <a:off x="3357564" y="2479676"/>
            <a:ext cx="3076575" cy="950913"/>
          </a:xfrm>
          <a:custGeom>
            <a:avLst/>
            <a:gdLst>
              <a:gd name="T0" fmla="*/ 0 w 1938"/>
              <a:gd name="T1" fmla="*/ 0 h 599"/>
              <a:gd name="T2" fmla="*/ 2147483647 w 1938"/>
              <a:gd name="T3" fmla="*/ 0 h 599"/>
              <a:gd name="T4" fmla="*/ 2147483647 w 1938"/>
              <a:gd name="T5" fmla="*/ 2147483647 h 599"/>
              <a:gd name="T6" fmla="*/ 0 w 1938"/>
              <a:gd name="T7" fmla="*/ 2147483647 h 599"/>
              <a:gd name="T8" fmla="*/ 0 w 1938"/>
              <a:gd name="T9" fmla="*/ 0 h 5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38"/>
              <a:gd name="T16" fmla="*/ 0 h 599"/>
              <a:gd name="T17" fmla="*/ 1938 w 1938"/>
              <a:gd name="T18" fmla="*/ 599 h 5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38" h="599">
                <a:moveTo>
                  <a:pt x="0" y="0"/>
                </a:moveTo>
                <a:lnTo>
                  <a:pt x="1937" y="0"/>
                </a:lnTo>
                <a:lnTo>
                  <a:pt x="1937" y="598"/>
                </a:lnTo>
                <a:lnTo>
                  <a:pt x="0" y="598"/>
                </a:lnTo>
                <a:lnTo>
                  <a:pt x="0" y="0"/>
                </a:lnTo>
              </a:path>
            </a:pathLst>
          </a:custGeom>
          <a:solidFill>
            <a:srgbClr val="CCFFCC"/>
          </a:solidFill>
          <a:ln w="9525" cap="rnd">
            <a:solidFill>
              <a:srgbClr val="CCFF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4" name="Freeform 30"/>
          <p:cNvSpPr>
            <a:spLocks/>
          </p:cNvSpPr>
          <p:nvPr/>
        </p:nvSpPr>
        <p:spPr bwMode="auto">
          <a:xfrm>
            <a:off x="3357564" y="2476500"/>
            <a:ext cx="3076575" cy="954088"/>
          </a:xfrm>
          <a:custGeom>
            <a:avLst/>
            <a:gdLst>
              <a:gd name="T0" fmla="*/ 0 w 1938"/>
              <a:gd name="T1" fmla="*/ 0 h 601"/>
              <a:gd name="T2" fmla="*/ 2147483647 w 1938"/>
              <a:gd name="T3" fmla="*/ 0 h 601"/>
              <a:gd name="T4" fmla="*/ 2147483647 w 1938"/>
              <a:gd name="T5" fmla="*/ 2147483647 h 601"/>
              <a:gd name="T6" fmla="*/ 0 w 1938"/>
              <a:gd name="T7" fmla="*/ 2147483647 h 601"/>
              <a:gd name="T8" fmla="*/ 0 w 1938"/>
              <a:gd name="T9" fmla="*/ 0 h 6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38"/>
              <a:gd name="T16" fmla="*/ 0 h 601"/>
              <a:gd name="T17" fmla="*/ 1938 w 1938"/>
              <a:gd name="T18" fmla="*/ 601 h 6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38" h="601">
                <a:moveTo>
                  <a:pt x="0" y="0"/>
                </a:moveTo>
                <a:lnTo>
                  <a:pt x="1937" y="0"/>
                </a:lnTo>
                <a:lnTo>
                  <a:pt x="1937" y="600"/>
                </a:lnTo>
                <a:lnTo>
                  <a:pt x="0" y="600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rgbClr val="00FF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0505" name="Line 31"/>
          <p:cNvSpPr>
            <a:spLocks noChangeShapeType="1"/>
          </p:cNvSpPr>
          <p:nvPr/>
        </p:nvSpPr>
        <p:spPr bwMode="auto">
          <a:xfrm>
            <a:off x="4876800" y="2300288"/>
            <a:ext cx="3352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0506" name="Group 32"/>
          <p:cNvGrpSpPr>
            <a:grpSpLocks/>
          </p:cNvGrpSpPr>
          <p:nvPr/>
        </p:nvGrpSpPr>
        <p:grpSpPr bwMode="auto">
          <a:xfrm>
            <a:off x="3724276" y="3546475"/>
            <a:ext cx="2449513" cy="401638"/>
            <a:chOff x="1386" y="2234"/>
            <a:chExt cx="1543" cy="253"/>
          </a:xfrm>
        </p:grpSpPr>
        <p:sp>
          <p:nvSpPr>
            <p:cNvPr id="20516" name="Freeform 33"/>
            <p:cNvSpPr>
              <a:spLocks/>
            </p:cNvSpPr>
            <p:nvPr/>
          </p:nvSpPr>
          <p:spPr bwMode="auto">
            <a:xfrm>
              <a:off x="1386" y="2234"/>
              <a:ext cx="1543" cy="253"/>
            </a:xfrm>
            <a:custGeom>
              <a:avLst/>
              <a:gdLst>
                <a:gd name="T0" fmla="*/ 0 w 1543"/>
                <a:gd name="T1" fmla="*/ 0 h 253"/>
                <a:gd name="T2" fmla="*/ 1542 w 1543"/>
                <a:gd name="T3" fmla="*/ 0 h 253"/>
                <a:gd name="T4" fmla="*/ 1542 w 1543"/>
                <a:gd name="T5" fmla="*/ 252 h 253"/>
                <a:gd name="T6" fmla="*/ 0 w 1543"/>
                <a:gd name="T7" fmla="*/ 252 h 253"/>
                <a:gd name="T8" fmla="*/ 0 w 1543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43"/>
                <a:gd name="T16" fmla="*/ 0 h 253"/>
                <a:gd name="T17" fmla="*/ 1543 w 1543"/>
                <a:gd name="T18" fmla="*/ 253 h 2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43" h="253">
                  <a:moveTo>
                    <a:pt x="0" y="0"/>
                  </a:moveTo>
                  <a:lnTo>
                    <a:pt x="1542" y="0"/>
                  </a:lnTo>
                  <a:lnTo>
                    <a:pt x="1542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CCFFCC"/>
            </a:solidFill>
            <a:ln w="9525" cap="rnd">
              <a:solidFill>
                <a:srgbClr val="CCFFC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17" name="Rectangle 34"/>
            <p:cNvSpPr>
              <a:spLocks noChangeArrowheads="1"/>
            </p:cNvSpPr>
            <p:nvPr/>
          </p:nvSpPr>
          <p:spPr bwMode="auto">
            <a:xfrm>
              <a:off x="1625" y="2271"/>
              <a:ext cx="117" cy="214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rgbClr val="CCFFCC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/>
            <a:p>
              <a:endParaRPr lang="de-DE" sz="1600">
                <a:solidFill>
                  <a:srgbClr val="000000"/>
                </a:solidFill>
              </a:endParaRPr>
            </a:p>
          </p:txBody>
        </p:sp>
        <p:sp>
          <p:nvSpPr>
            <p:cNvPr id="20518" name="Freeform 35"/>
            <p:cNvSpPr>
              <a:spLocks/>
            </p:cNvSpPr>
            <p:nvPr/>
          </p:nvSpPr>
          <p:spPr bwMode="auto">
            <a:xfrm>
              <a:off x="1386" y="2234"/>
              <a:ext cx="1543" cy="253"/>
            </a:xfrm>
            <a:custGeom>
              <a:avLst/>
              <a:gdLst>
                <a:gd name="T0" fmla="*/ 0 w 1543"/>
                <a:gd name="T1" fmla="*/ 0 h 253"/>
                <a:gd name="T2" fmla="*/ 1542 w 1543"/>
                <a:gd name="T3" fmla="*/ 0 h 253"/>
                <a:gd name="T4" fmla="*/ 1542 w 1543"/>
                <a:gd name="T5" fmla="*/ 252 h 253"/>
                <a:gd name="T6" fmla="*/ 0 w 1543"/>
                <a:gd name="T7" fmla="*/ 252 h 253"/>
                <a:gd name="T8" fmla="*/ 0 w 1543"/>
                <a:gd name="T9" fmla="*/ 0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43"/>
                <a:gd name="T16" fmla="*/ 0 h 253"/>
                <a:gd name="T17" fmla="*/ 1543 w 1543"/>
                <a:gd name="T18" fmla="*/ 253 h 25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43" h="253">
                  <a:moveTo>
                    <a:pt x="0" y="0"/>
                  </a:moveTo>
                  <a:lnTo>
                    <a:pt x="1542" y="0"/>
                  </a:lnTo>
                  <a:lnTo>
                    <a:pt x="1542" y="252"/>
                  </a:lnTo>
                  <a:lnTo>
                    <a:pt x="0" y="252"/>
                  </a:lnTo>
                  <a:lnTo>
                    <a:pt x="0" y="0"/>
                  </a:lnTo>
                </a:path>
              </a:pathLst>
            </a:custGeom>
            <a:solidFill>
              <a:srgbClr val="CCFFCC"/>
            </a:solidFill>
            <a:ln w="12700" cap="rnd">
              <a:solidFill>
                <a:srgbClr val="CCFFCC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507" name="Freeform 36"/>
          <p:cNvSpPr>
            <a:spLocks/>
          </p:cNvSpPr>
          <p:nvPr/>
        </p:nvSpPr>
        <p:spPr bwMode="auto">
          <a:xfrm>
            <a:off x="6786564" y="2484438"/>
            <a:ext cx="3076575" cy="946150"/>
          </a:xfrm>
          <a:custGeom>
            <a:avLst/>
            <a:gdLst>
              <a:gd name="T0" fmla="*/ 0 w 1938"/>
              <a:gd name="T1" fmla="*/ 0 h 596"/>
              <a:gd name="T2" fmla="*/ 2147483647 w 1938"/>
              <a:gd name="T3" fmla="*/ 0 h 596"/>
              <a:gd name="T4" fmla="*/ 2147483647 w 1938"/>
              <a:gd name="T5" fmla="*/ 2147483647 h 596"/>
              <a:gd name="T6" fmla="*/ 0 w 1938"/>
              <a:gd name="T7" fmla="*/ 2147483647 h 596"/>
              <a:gd name="T8" fmla="*/ 0 w 1938"/>
              <a:gd name="T9" fmla="*/ 0 h 5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38"/>
              <a:gd name="T16" fmla="*/ 0 h 596"/>
              <a:gd name="T17" fmla="*/ 1938 w 1938"/>
              <a:gd name="T18" fmla="*/ 596 h 5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38" h="596">
                <a:moveTo>
                  <a:pt x="0" y="0"/>
                </a:moveTo>
                <a:lnTo>
                  <a:pt x="1937" y="0"/>
                </a:lnTo>
                <a:lnTo>
                  <a:pt x="1937" y="595"/>
                </a:lnTo>
                <a:lnTo>
                  <a:pt x="0" y="595"/>
                </a:lnTo>
                <a:lnTo>
                  <a:pt x="0" y="0"/>
                </a:lnTo>
              </a:path>
            </a:pathLst>
          </a:custGeom>
          <a:solidFill>
            <a:srgbClr val="CCFFCC"/>
          </a:solidFill>
          <a:ln w="12700" cap="rnd">
            <a:solidFill>
              <a:srgbClr val="CCFF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8" name="Rectangle 39"/>
          <p:cNvSpPr>
            <a:spLocks noChangeArrowheads="1"/>
          </p:cNvSpPr>
          <p:nvPr/>
        </p:nvSpPr>
        <p:spPr bwMode="auto">
          <a:xfrm>
            <a:off x="6831013" y="2482850"/>
            <a:ext cx="2952750" cy="97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dirty="0">
                <a:solidFill>
                  <a:srgbClr val="000000"/>
                </a:solidFill>
              </a:rPr>
              <a:t>German Academic</a:t>
            </a:r>
            <a:br>
              <a:rPr lang="en-US" sz="1600" b="1" dirty="0">
                <a:solidFill>
                  <a:srgbClr val="000000"/>
                </a:solidFill>
              </a:rPr>
            </a:br>
            <a:r>
              <a:rPr lang="en-US" sz="1600" b="1" dirty="0">
                <a:solidFill>
                  <a:srgbClr val="000000"/>
                </a:solidFill>
              </a:rPr>
              <a:t> Exchange Service</a:t>
            </a:r>
            <a:br>
              <a:rPr lang="en-US" sz="1600" b="1" dirty="0">
                <a:solidFill>
                  <a:srgbClr val="000000"/>
                </a:solidFill>
              </a:rPr>
            </a:br>
            <a:r>
              <a:rPr lang="en-US" sz="1600" b="1" dirty="0">
                <a:solidFill>
                  <a:srgbClr val="000000"/>
                </a:solidFill>
              </a:rPr>
              <a:t> DAAD</a:t>
            </a:r>
          </a:p>
        </p:txBody>
      </p:sp>
      <p:sp>
        <p:nvSpPr>
          <p:cNvPr id="20509" name="Rectangle 50"/>
          <p:cNvSpPr>
            <a:spLocks noChangeArrowheads="1"/>
          </p:cNvSpPr>
          <p:nvPr/>
        </p:nvSpPr>
        <p:spPr bwMode="auto">
          <a:xfrm>
            <a:off x="2457450" y="4559300"/>
            <a:ext cx="1200150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dirty="0">
                <a:solidFill>
                  <a:srgbClr val="000000"/>
                </a:solidFill>
              </a:rPr>
              <a:t>Staff </a:t>
            </a:r>
            <a:br>
              <a:rPr lang="en-US" sz="1600" b="1" dirty="0">
                <a:solidFill>
                  <a:srgbClr val="000000"/>
                </a:solidFill>
              </a:rPr>
            </a:br>
            <a:r>
              <a:rPr lang="en-US" sz="1600" b="1" dirty="0">
                <a:solidFill>
                  <a:srgbClr val="000000"/>
                </a:solidFill>
              </a:rPr>
              <a:t>7 Persons</a:t>
            </a:r>
          </a:p>
        </p:txBody>
      </p:sp>
      <p:sp>
        <p:nvSpPr>
          <p:cNvPr id="20510" name="Rectangle 51"/>
          <p:cNvSpPr>
            <a:spLocks noChangeArrowheads="1"/>
          </p:cNvSpPr>
          <p:nvPr/>
        </p:nvSpPr>
        <p:spPr bwMode="auto">
          <a:xfrm>
            <a:off x="3832226" y="4519613"/>
            <a:ext cx="1501775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dirty="0">
                <a:solidFill>
                  <a:srgbClr val="000000"/>
                </a:solidFill>
              </a:rPr>
              <a:t>33</a:t>
            </a:r>
            <a:br>
              <a:rPr lang="en-US" sz="1600" b="1" dirty="0">
                <a:solidFill>
                  <a:srgbClr val="000000"/>
                </a:solidFill>
              </a:rPr>
            </a:br>
            <a:r>
              <a:rPr lang="en-US" sz="1600" b="1" dirty="0">
                <a:solidFill>
                  <a:srgbClr val="000000"/>
                </a:solidFill>
              </a:rPr>
              <a:t>IAESTE-LC</a:t>
            </a:r>
          </a:p>
        </p:txBody>
      </p:sp>
      <p:sp>
        <p:nvSpPr>
          <p:cNvPr id="20511" name="Rectangle 52"/>
          <p:cNvSpPr>
            <a:spLocks noChangeArrowheads="1"/>
          </p:cNvSpPr>
          <p:nvPr/>
        </p:nvSpPr>
        <p:spPr bwMode="auto">
          <a:xfrm>
            <a:off x="5364164" y="4365625"/>
            <a:ext cx="1570037" cy="1324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78 International Students Offices who take care of IAESTE matters</a:t>
            </a:r>
          </a:p>
        </p:txBody>
      </p:sp>
      <p:sp>
        <p:nvSpPr>
          <p:cNvPr id="20512" name="Rectangle 53"/>
          <p:cNvSpPr>
            <a:spLocks noChangeArrowheads="1"/>
          </p:cNvSpPr>
          <p:nvPr/>
        </p:nvSpPr>
        <p:spPr bwMode="auto">
          <a:xfrm>
            <a:off x="6986588" y="4456113"/>
            <a:ext cx="1547812" cy="154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dirty="0">
                <a:solidFill>
                  <a:srgbClr val="000000"/>
                </a:solidFill>
              </a:rPr>
              <a:t>13 </a:t>
            </a:r>
            <a:br>
              <a:rPr lang="en-US" sz="1600" b="1" dirty="0">
                <a:solidFill>
                  <a:srgbClr val="000000"/>
                </a:solidFill>
              </a:rPr>
            </a:br>
            <a:r>
              <a:rPr lang="en-US" sz="1600" b="1" dirty="0">
                <a:solidFill>
                  <a:srgbClr val="000000"/>
                </a:solidFill>
              </a:rPr>
              <a:t>Joint </a:t>
            </a:r>
            <a:br>
              <a:rPr lang="en-US" sz="1600" b="1" dirty="0">
                <a:solidFill>
                  <a:srgbClr val="000000"/>
                </a:solidFill>
              </a:rPr>
            </a:br>
            <a:r>
              <a:rPr lang="en-US" sz="1600" b="1" dirty="0">
                <a:solidFill>
                  <a:srgbClr val="000000"/>
                </a:solidFill>
              </a:rPr>
              <a:t>IAESTE-/</a:t>
            </a:r>
            <a:br>
              <a:rPr lang="en-US" sz="1600" b="1" dirty="0">
                <a:solidFill>
                  <a:srgbClr val="000000"/>
                </a:solidFill>
              </a:rPr>
            </a:br>
            <a:r>
              <a:rPr lang="en-US" sz="1600" b="1" dirty="0">
                <a:solidFill>
                  <a:srgbClr val="000000"/>
                </a:solidFill>
              </a:rPr>
              <a:t>AIESEC -LC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0513" name="Rectangle 54"/>
          <p:cNvSpPr>
            <a:spLocks noChangeArrowheads="1"/>
          </p:cNvSpPr>
          <p:nvPr/>
        </p:nvSpPr>
        <p:spPr bwMode="auto">
          <a:xfrm>
            <a:off x="8556626" y="4397375"/>
            <a:ext cx="1789113" cy="170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600" b="1" dirty="0">
                <a:solidFill>
                  <a:srgbClr val="000000"/>
                </a:solidFill>
              </a:rPr>
              <a:t>4 </a:t>
            </a:r>
            <a:br>
              <a:rPr lang="en-US" sz="1600" b="1" dirty="0">
                <a:solidFill>
                  <a:srgbClr val="000000"/>
                </a:solidFill>
              </a:rPr>
            </a:br>
            <a:r>
              <a:rPr lang="en-US" sz="1600" b="1" dirty="0">
                <a:solidFill>
                  <a:srgbClr val="000000"/>
                </a:solidFill>
              </a:rPr>
              <a:t>AIESEC LC </a:t>
            </a:r>
            <a:br>
              <a:rPr lang="en-US" sz="1600" b="1" dirty="0">
                <a:solidFill>
                  <a:srgbClr val="000000"/>
                </a:solidFill>
              </a:rPr>
            </a:br>
            <a:r>
              <a:rPr lang="en-US" sz="1600" b="1" dirty="0">
                <a:solidFill>
                  <a:srgbClr val="000000"/>
                </a:solidFill>
              </a:rPr>
              <a:t>who take </a:t>
            </a:r>
            <a:br>
              <a:rPr lang="en-US" sz="1600" b="1" dirty="0">
                <a:solidFill>
                  <a:srgbClr val="000000"/>
                </a:solidFill>
              </a:rPr>
            </a:br>
            <a:r>
              <a:rPr lang="en-US" sz="1600" b="1" dirty="0">
                <a:solidFill>
                  <a:srgbClr val="000000"/>
                </a:solidFill>
              </a:rPr>
              <a:t>care of </a:t>
            </a:r>
            <a:br>
              <a:rPr lang="en-US" sz="1600" b="1" dirty="0">
                <a:solidFill>
                  <a:srgbClr val="000000"/>
                </a:solidFill>
              </a:rPr>
            </a:br>
            <a:r>
              <a:rPr lang="en-US" sz="1600" b="1" dirty="0">
                <a:solidFill>
                  <a:srgbClr val="000000"/>
                </a:solidFill>
              </a:rPr>
              <a:t>IAESTE </a:t>
            </a:r>
            <a:br>
              <a:rPr lang="en-US" sz="1600" b="1" dirty="0">
                <a:solidFill>
                  <a:srgbClr val="000000"/>
                </a:solidFill>
              </a:rPr>
            </a:br>
            <a:r>
              <a:rPr lang="en-US" sz="1600" b="1" dirty="0">
                <a:solidFill>
                  <a:srgbClr val="000000"/>
                </a:solidFill>
              </a:rPr>
              <a:t>students</a:t>
            </a:r>
          </a:p>
        </p:txBody>
      </p:sp>
      <p:sp>
        <p:nvSpPr>
          <p:cNvPr id="20514" name="Text Box 55"/>
          <p:cNvSpPr txBox="1">
            <a:spLocks noChangeArrowheads="1"/>
          </p:cNvSpPr>
          <p:nvPr/>
        </p:nvSpPr>
        <p:spPr bwMode="auto">
          <a:xfrm>
            <a:off x="3381375" y="3581400"/>
            <a:ext cx="3352800" cy="3365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1600" b="1" dirty="0"/>
              <a:t>National Secretary</a:t>
            </a:r>
          </a:p>
        </p:txBody>
      </p:sp>
      <p:sp>
        <p:nvSpPr>
          <p:cNvPr id="20515" name="Text Box 56"/>
          <p:cNvSpPr txBox="1">
            <a:spLocks noChangeArrowheads="1"/>
          </p:cNvSpPr>
          <p:nvPr/>
        </p:nvSpPr>
        <p:spPr bwMode="auto">
          <a:xfrm>
            <a:off x="3505201" y="2590800"/>
            <a:ext cx="3019425" cy="100027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IAESTE National </a:t>
            </a:r>
            <a:r>
              <a:rPr lang="en-US" sz="1600" b="1" dirty="0" smtClean="0">
                <a:solidFill>
                  <a:srgbClr val="000000"/>
                </a:solidFill>
              </a:rPr>
              <a:t>Organization</a:t>
            </a:r>
            <a:r>
              <a:rPr lang="en-US" sz="1600" b="1" dirty="0">
                <a:solidFill>
                  <a:srgbClr val="000000"/>
                </a:solidFill>
              </a:rPr>
              <a:t/>
            </a:r>
            <a:br>
              <a:rPr lang="en-US" sz="1600" b="1" dirty="0">
                <a:solidFill>
                  <a:srgbClr val="000000"/>
                </a:solidFill>
              </a:rPr>
            </a:br>
            <a:r>
              <a:rPr lang="en-US" sz="1600" b="1" dirty="0">
                <a:solidFill>
                  <a:srgbClr val="000000"/>
                </a:solidFill>
              </a:rPr>
              <a:t> (National Committee)</a:t>
            </a:r>
            <a:endParaRPr lang="de-DE" sz="1600" b="1" dirty="0">
              <a:solidFill>
                <a:srgbClr val="000000"/>
              </a:solidFill>
            </a:endParaRPr>
          </a:p>
          <a:p>
            <a:pPr>
              <a:spcBef>
                <a:spcPct val="50000"/>
              </a:spcBef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834745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1952596" y="285736"/>
            <a:ext cx="8229600" cy="1143000"/>
          </a:xfrm>
          <a:prstGeom prst="rect">
            <a:avLst/>
          </a:prstGeom>
        </p:spPr>
        <p:txBody>
          <a:bodyPr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>
              <a:defRPr/>
            </a:pPr>
            <a:r>
              <a:rPr lang="de-DE" sz="4800" b="1" dirty="0" smtClean="0">
                <a:solidFill>
                  <a:srgbClr val="003560"/>
                </a:solidFill>
                <a:latin typeface="Calibri Light" panose="020F0302020204030204"/>
                <a:cs typeface="Arial" charset="0"/>
              </a:rPr>
              <a:t>LC STRUCTURE MACEDONIA</a:t>
            </a:r>
            <a:endParaRPr lang="en-US" sz="4100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2024034" y="1600200"/>
          <a:ext cx="80772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1403295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feld 3"/>
          <p:cNvSpPr txBox="1">
            <a:spLocks noChangeArrowheads="1"/>
          </p:cNvSpPr>
          <p:nvPr/>
        </p:nvSpPr>
        <p:spPr bwMode="auto">
          <a:xfrm>
            <a:off x="3336193" y="1612730"/>
            <a:ext cx="6129948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de-DE" sz="10000" dirty="0">
                <a:solidFill>
                  <a:srgbClr val="002060"/>
                </a:solidFill>
              </a:rPr>
              <a:t>The </a:t>
            </a:r>
          </a:p>
          <a:p>
            <a:pPr algn="ctr"/>
            <a:r>
              <a:rPr lang="de-DE" sz="10000" dirty="0">
                <a:solidFill>
                  <a:srgbClr val="002060"/>
                </a:solidFill>
              </a:rPr>
              <a:t>Conference</a:t>
            </a:r>
          </a:p>
        </p:txBody>
      </p:sp>
    </p:spTree>
    <p:extLst>
      <p:ext uri="{BB962C8B-B14F-4D97-AF65-F5344CB8AC3E}">
        <p14:creationId xmlns:p14="http://schemas.microsoft.com/office/powerpoint/2010/main" val="425717003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idx="4294967295"/>
          </p:nvPr>
        </p:nvSpPr>
        <p:spPr bwMode="auto">
          <a:xfrm>
            <a:off x="1005289" y="1774042"/>
            <a:ext cx="5163601" cy="459969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eaLnBrk="1" hangingPunct="1">
              <a:buFont typeface="Wingdings" pitchFamily="2" charset="2"/>
              <a:buChar char="§"/>
            </a:pPr>
            <a:r>
              <a:rPr lang="en-US" sz="2400" b="1" dirty="0"/>
              <a:t>General Conference</a:t>
            </a:r>
          </a:p>
          <a:p>
            <a:pPr lvl="1" eaLnBrk="1" hangingPunct="1">
              <a:buFontTx/>
              <a:buNone/>
            </a:pPr>
            <a:r>
              <a:rPr lang="en-US" dirty="0"/>
              <a:t>   Official delegates vote on IAESTE policies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sz="2400" b="1" dirty="0"/>
              <a:t>Exchange Conference</a:t>
            </a:r>
          </a:p>
          <a:p>
            <a:pPr lvl="1" eaLnBrk="1" hangingPunct="1">
              <a:buFontTx/>
              <a:buNone/>
            </a:pPr>
            <a:r>
              <a:rPr lang="en-US" dirty="0"/>
              <a:t>   Traineeship offers are exchanged between Members and Co-operating Institutions</a:t>
            </a:r>
          </a:p>
        </p:txBody>
      </p:sp>
      <p:pic>
        <p:nvPicPr>
          <p:cNvPr id="43014" name="Picture 6" descr="genera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69782" y="3641663"/>
            <a:ext cx="5359156" cy="3202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5" name="Picture 7" descr="exchan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54019" y="132127"/>
            <a:ext cx="4679852" cy="3509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1" name="Textfeld 7"/>
          <p:cNvSpPr txBox="1">
            <a:spLocks noChangeArrowheads="1"/>
          </p:cNvSpPr>
          <p:nvPr/>
        </p:nvSpPr>
        <p:spPr bwMode="auto">
          <a:xfrm>
            <a:off x="853148" y="438674"/>
            <a:ext cx="7216775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06475"/>
            <a:r>
              <a:rPr lang="de-DE" sz="4000" b="1" dirty="0">
                <a:solidFill>
                  <a:srgbClr val="003560"/>
                </a:solidFill>
                <a:latin typeface="+mj-lt"/>
                <a:cs typeface="Arial" charset="0"/>
              </a:rPr>
              <a:t>The Conference  </a:t>
            </a:r>
            <a:r>
              <a:rPr lang="de-DE" sz="4000" b="1" dirty="0" smtClean="0">
                <a:solidFill>
                  <a:srgbClr val="003560"/>
                </a:solidFill>
                <a:latin typeface="+mj-lt"/>
                <a:cs typeface="Arial" charset="0"/>
              </a:rPr>
              <a:t>2011</a:t>
            </a:r>
            <a:endParaRPr lang="de-DE" sz="4000" b="1" dirty="0">
              <a:solidFill>
                <a:srgbClr val="003560"/>
              </a:solidFill>
              <a:latin typeface="+mj-lt"/>
              <a:cs typeface="Arial" charset="0"/>
            </a:endParaRPr>
          </a:p>
          <a:p>
            <a:pPr defTabSz="1006475"/>
            <a:r>
              <a:rPr lang="de-DE" sz="4000" b="1" dirty="0">
                <a:solidFill>
                  <a:srgbClr val="003560"/>
                </a:solidFill>
                <a:latin typeface="+mj-lt"/>
                <a:cs typeface="Arial" charset="0"/>
              </a:rPr>
              <a:t>Two in One – GC + Exchange</a:t>
            </a:r>
          </a:p>
        </p:txBody>
      </p:sp>
    </p:spTree>
    <p:extLst>
      <p:ext uri="{BB962C8B-B14F-4D97-AF65-F5344CB8AC3E}">
        <p14:creationId xmlns:p14="http://schemas.microsoft.com/office/powerpoint/2010/main" val="417717460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3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138"/>
                </a:solidFill>
                <a:latin typeface="Montserrat"/>
              </a:rPr>
              <a:t>Welcome to IAESTE</a:t>
            </a:r>
            <a:br>
              <a:rPr lang="en-US" b="1" dirty="0">
                <a:solidFill>
                  <a:srgbClr val="002138"/>
                </a:solidFill>
                <a:latin typeface="Montserrat"/>
              </a:rPr>
            </a:br>
            <a:r>
              <a:rPr lang="en-US" b="1" dirty="0">
                <a:solidFill>
                  <a:srgbClr val="002138"/>
                </a:solidFill>
                <a:latin typeface="Montserrat"/>
              </a:rPr>
              <a:t>Work. Experience. Discover.</a:t>
            </a:r>
            <a:br>
              <a:rPr lang="en-US" b="1" dirty="0">
                <a:solidFill>
                  <a:srgbClr val="002138"/>
                </a:solidFill>
                <a:latin typeface="Montserrat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Volunteering with IAESTE can be a rewarding experience. </a:t>
            </a:r>
            <a:endParaRPr lang="en-US" dirty="0" smtClean="0"/>
          </a:p>
          <a:p>
            <a:pPr algn="just">
              <a:lnSpc>
                <a:spcPct val="100000"/>
              </a:lnSpc>
            </a:pPr>
            <a:r>
              <a:rPr lang="en-US" dirty="0" smtClean="0"/>
              <a:t>You </a:t>
            </a:r>
            <a:r>
              <a:rPr lang="en-US" dirty="0"/>
              <a:t>can develop new skills, </a:t>
            </a:r>
            <a:r>
              <a:rPr lang="en-US" dirty="0" smtClean="0"/>
              <a:t>organizational, </a:t>
            </a:r>
            <a:r>
              <a:rPr lang="en-US" dirty="0"/>
              <a:t>managerial, financial, social, and most importantly, you can make new friends and be a part of something special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b="1" dirty="0"/>
              <a:t>Although volunteering for IAESTE doesn’t guarantee you an internship, it certainly doesn’t hurt!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b="1" i="0" dirty="0">
              <a:solidFill>
                <a:srgbClr val="002138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5770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6"/>
          <p:cNvSpPr txBox="1">
            <a:spLocks noChangeArrowheads="1"/>
          </p:cNvSpPr>
          <p:nvPr/>
        </p:nvSpPr>
        <p:spPr bwMode="auto">
          <a:xfrm>
            <a:off x="2135188" y="1773238"/>
            <a:ext cx="295275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25603" name="Text Box 7"/>
          <p:cNvSpPr txBox="1">
            <a:spLocks noChangeArrowheads="1"/>
          </p:cNvSpPr>
          <p:nvPr/>
        </p:nvSpPr>
        <p:spPr bwMode="auto">
          <a:xfrm>
            <a:off x="2135189" y="1557339"/>
            <a:ext cx="3455987" cy="3749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3000" dirty="0" smtClean="0">
                <a:latin typeface="Garamond" pitchFamily="18" charset="0"/>
              </a:rPr>
              <a:t>“The purpose of the General Conference is to offer an opportunity for the General Assembly (one representative from each country) to meet, discuss and </a:t>
            </a:r>
            <a:endParaRPr lang="en-US" sz="3000" dirty="0">
              <a:latin typeface="Garamond" pitchFamily="18" charset="0"/>
            </a:endParaRPr>
          </a:p>
        </p:txBody>
      </p:sp>
      <p:pic>
        <p:nvPicPr>
          <p:cNvPr id="25604" name="Picture 9" descr="general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5317" y="1557339"/>
            <a:ext cx="4838700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Text Box 11"/>
          <p:cNvSpPr txBox="1">
            <a:spLocks noChangeArrowheads="1"/>
          </p:cNvSpPr>
          <p:nvPr/>
        </p:nvSpPr>
        <p:spPr bwMode="auto">
          <a:xfrm>
            <a:off x="2135188" y="5230814"/>
            <a:ext cx="7777162" cy="1006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sz="3000" dirty="0">
                <a:latin typeface="Garamond" pitchFamily="18" charset="0"/>
              </a:rPr>
              <a:t>vote on matters concerning IAESTE’s activities.” </a:t>
            </a:r>
          </a:p>
          <a:p>
            <a:pPr algn="r"/>
            <a:r>
              <a:rPr lang="en-US" sz="3000" i="1" dirty="0">
                <a:latin typeface="Garamond" pitchFamily="18" charset="0"/>
              </a:rPr>
              <a:t>--Annual Conference Delegate Guide</a:t>
            </a:r>
          </a:p>
        </p:txBody>
      </p:sp>
      <p:sp>
        <p:nvSpPr>
          <p:cNvPr id="25606" name="Textfeld 6"/>
          <p:cNvSpPr txBox="1">
            <a:spLocks noChangeArrowheads="1"/>
          </p:cNvSpPr>
          <p:nvPr/>
        </p:nvSpPr>
        <p:spPr bwMode="auto">
          <a:xfrm>
            <a:off x="1640938" y="408734"/>
            <a:ext cx="721677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defTabSz="1006475"/>
            <a:r>
              <a:rPr lang="de-DE" sz="4800" b="1" dirty="0">
                <a:solidFill>
                  <a:srgbClr val="003560"/>
                </a:solidFill>
                <a:latin typeface="+mj-lt"/>
                <a:cs typeface="Arial" charset="0"/>
              </a:rPr>
              <a:t>The General Conference  </a:t>
            </a:r>
          </a:p>
        </p:txBody>
      </p:sp>
    </p:spTree>
    <p:extLst>
      <p:ext uri="{BB962C8B-B14F-4D97-AF65-F5344CB8AC3E}">
        <p14:creationId xmlns:p14="http://schemas.microsoft.com/office/powerpoint/2010/main" val="1553795791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Documents and Settings\Ammar\Desktop\Meeting in SNow 25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8465" y="548860"/>
            <a:ext cx="7881937" cy="564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868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F:\Pic\Chees Fact Visit 34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3105" y="489273"/>
            <a:ext cx="7810843" cy="58579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194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feld 1"/>
          <p:cNvSpPr txBox="1">
            <a:spLocks noChangeArrowheads="1"/>
          </p:cNvSpPr>
          <p:nvPr/>
        </p:nvSpPr>
        <p:spPr bwMode="auto">
          <a:xfrm>
            <a:off x="3680973" y="1530522"/>
            <a:ext cx="507126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de-DE" sz="10000" dirty="0">
                <a:solidFill>
                  <a:srgbClr val="002060"/>
                </a:solidFill>
              </a:rPr>
              <a:t>The </a:t>
            </a:r>
          </a:p>
          <a:p>
            <a:pPr algn="ctr"/>
            <a:r>
              <a:rPr lang="de-DE" sz="10000" dirty="0">
                <a:solidFill>
                  <a:srgbClr val="002060"/>
                </a:solidFill>
              </a:rPr>
              <a:t>Exchange</a:t>
            </a:r>
          </a:p>
        </p:txBody>
      </p:sp>
    </p:spTree>
    <p:extLst>
      <p:ext uri="{BB962C8B-B14F-4D97-AF65-F5344CB8AC3E}">
        <p14:creationId xmlns:p14="http://schemas.microsoft.com/office/powerpoint/2010/main" val="1283531380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2542903" cy="1325563"/>
          </a:xfr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lvl="0" defTabSz="1006475">
              <a:lnSpc>
                <a:spcPct val="100000"/>
              </a:lnSpc>
              <a:spcBef>
                <a:spcPts val="0"/>
              </a:spcBef>
            </a:pPr>
            <a:r>
              <a:rPr lang="de-DE" sz="4800" b="1" dirty="0" smtClean="0">
                <a:solidFill>
                  <a:srgbClr val="003560"/>
                </a:solidFill>
                <a:cs typeface="Arial" charset="0"/>
              </a:rPr>
              <a:t>The O Form</a:t>
            </a:r>
            <a:endParaRPr lang="de-DE" sz="4800" b="1" dirty="0">
              <a:solidFill>
                <a:srgbClr val="003560"/>
              </a:solidFill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03" y="2409281"/>
            <a:ext cx="11201400" cy="42862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903" y="88333"/>
            <a:ext cx="8832939" cy="28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448266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Grp="1" noChangeArrowheads="1"/>
          </p:cNvSpPr>
          <p:nvPr>
            <p:ph idx="4294967295"/>
          </p:nvPr>
        </p:nvSpPr>
        <p:spPr bwMode="auto">
          <a:xfrm>
            <a:off x="1200444" y="1823403"/>
            <a:ext cx="8075613" cy="459681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Raise </a:t>
            </a:r>
            <a:r>
              <a:rPr lang="en-US" dirty="0" smtClean="0"/>
              <a:t>placements/Create Opportunities</a:t>
            </a:r>
            <a:r>
              <a:rPr lang="en-US" dirty="0"/>
              <a:t>.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Prepare Offer </a:t>
            </a:r>
            <a:r>
              <a:rPr lang="en-US" dirty="0" smtClean="0"/>
              <a:t>Forms</a:t>
            </a:r>
            <a:r>
              <a:rPr lang="en-US" dirty="0"/>
              <a:t>	                            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 smtClean="0"/>
              <a:t>Send </a:t>
            </a:r>
            <a:r>
              <a:rPr lang="en-US" dirty="0"/>
              <a:t>out Request of Offer Forms to other Members and Co-operating Institutions - “wish lists”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Char char="§"/>
            </a:pPr>
            <a:r>
              <a:rPr lang="en-US" dirty="0"/>
              <a:t>Prepare folders for each country with whom you wish to exchange</a:t>
            </a:r>
          </a:p>
        </p:txBody>
      </p:sp>
      <p:sp>
        <p:nvSpPr>
          <p:cNvPr id="32771" name="Text Box 4"/>
          <p:cNvSpPr txBox="1">
            <a:spLocks noChangeArrowheads="1"/>
          </p:cNvSpPr>
          <p:nvPr/>
        </p:nvSpPr>
        <p:spPr bwMode="auto">
          <a:xfrm>
            <a:off x="8442325" y="34607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32772" name="Textfeld 4"/>
          <p:cNvSpPr txBox="1">
            <a:spLocks noChangeArrowheads="1"/>
          </p:cNvSpPr>
          <p:nvPr/>
        </p:nvSpPr>
        <p:spPr bwMode="auto">
          <a:xfrm>
            <a:off x="1200444" y="94298"/>
            <a:ext cx="9083039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defTabSz="1006475"/>
            <a:r>
              <a:rPr lang="de-DE" sz="4800" b="1" dirty="0" smtClean="0">
                <a:solidFill>
                  <a:srgbClr val="003560"/>
                </a:solidFill>
                <a:latin typeface="+mj-lt"/>
                <a:cs typeface="Arial" charset="0"/>
              </a:rPr>
              <a:t>The Exchange </a:t>
            </a:r>
            <a:r>
              <a:rPr lang="de-DE" sz="4800" b="1" dirty="0">
                <a:solidFill>
                  <a:srgbClr val="003560"/>
                </a:solidFill>
                <a:latin typeface="+mj-lt"/>
                <a:cs typeface="Arial" charset="0"/>
              </a:rPr>
              <a:t>Sessions </a:t>
            </a:r>
            <a:r>
              <a:rPr lang="de-DE" sz="4800" b="1" dirty="0" smtClean="0">
                <a:solidFill>
                  <a:srgbClr val="003560"/>
                </a:solidFill>
                <a:latin typeface="+mj-lt"/>
                <a:cs typeface="Arial" charset="0"/>
              </a:rPr>
              <a:t>- Preparations</a:t>
            </a:r>
            <a:endParaRPr lang="de-DE" sz="4800" b="1" dirty="0">
              <a:solidFill>
                <a:srgbClr val="003560"/>
              </a:solidFill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425042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 bwMode="auto">
          <a:xfrm>
            <a:off x="838200" y="490049"/>
            <a:ext cx="8229600" cy="868362"/>
          </a:xfr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lvl="0" defTabSz="1006475">
              <a:lnSpc>
                <a:spcPct val="100000"/>
              </a:lnSpc>
              <a:spcBef>
                <a:spcPts val="0"/>
              </a:spcBef>
            </a:pPr>
            <a:r>
              <a:rPr lang="de-DE" sz="4800" b="1" dirty="0" smtClean="0">
                <a:solidFill>
                  <a:srgbClr val="003560"/>
                </a:solidFill>
                <a:cs typeface="Arial" charset="0"/>
              </a:rPr>
              <a:t>The IAESTE PAKISTAN</a:t>
            </a:r>
            <a:r>
              <a:rPr lang="de-DE" sz="4800" b="1" dirty="0">
                <a:solidFill>
                  <a:srgbClr val="003560"/>
                </a:solidFill>
                <a:cs typeface="Arial" charset="0"/>
              </a:rPr>
              <a:t/>
            </a:r>
            <a:br>
              <a:rPr lang="de-DE" sz="4800" b="1" dirty="0">
                <a:solidFill>
                  <a:srgbClr val="003560"/>
                </a:solidFill>
                <a:cs typeface="Arial" charset="0"/>
              </a:rPr>
            </a:br>
            <a:endParaRPr lang="en-US" dirty="0" smtClean="0"/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Pakistan became a member of IAESTE in 1990.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The National Secretary of IAESTE-PAKISTAN is Dr. S. A. Hassan, PNEC and the head office is located in Karachi. 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More than 400 students have been offered internships worldwide. Pakistan has also hosted a lot of foreign students in different universities and companies. </a:t>
            </a:r>
            <a:br>
              <a:rPr lang="en-US" sz="2400" dirty="0" smtClean="0"/>
            </a:b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   IAESTE-Pakistan has three local committees.</a:t>
            </a:r>
          </a:p>
          <a:p>
            <a:pPr lvl="0"/>
            <a:r>
              <a:rPr lang="en-US" sz="2400" b="1" dirty="0" smtClean="0"/>
              <a:t>IAESTE-KARACHI</a:t>
            </a:r>
            <a:endParaRPr lang="en-US" sz="2400" dirty="0" smtClean="0"/>
          </a:p>
          <a:p>
            <a:pPr lvl="0"/>
            <a:r>
              <a:rPr lang="en-US" sz="2400" b="1" dirty="0" smtClean="0"/>
              <a:t>IAESTE-ISLAMABAD</a:t>
            </a:r>
          </a:p>
          <a:p>
            <a:pPr lvl="0"/>
            <a:r>
              <a:rPr lang="en-US" sz="2400" b="1" dirty="0" smtClean="0"/>
              <a:t>IAESTE-GIKI Campus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744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38954" y="316468"/>
            <a:ext cx="4220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IAESTE PAKISTAN ORGANOGRAM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501661" y="681336"/>
            <a:ext cx="2250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National Committee HQ                               (Karachi)</a:t>
            </a:r>
            <a:endParaRPr lang="en-US" sz="1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063261" y="1219200"/>
            <a:ext cx="7408985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1835639" y="1446823"/>
            <a:ext cx="457200" cy="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9244623" y="1446823"/>
            <a:ext cx="457200" cy="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12985" y="1752600"/>
            <a:ext cx="159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Local </a:t>
            </a:r>
            <a:r>
              <a:rPr lang="en-US" sz="1200" dirty="0"/>
              <a:t>Committee </a:t>
            </a:r>
            <a:endParaRPr lang="en-US" sz="1200" dirty="0" smtClean="0"/>
          </a:p>
          <a:p>
            <a:pPr algn="ctr"/>
            <a:r>
              <a:rPr lang="en-US" sz="1200" dirty="0" smtClean="0"/>
              <a:t>(Islamabad)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8721969" y="1752600"/>
            <a:ext cx="168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Local </a:t>
            </a:r>
            <a:r>
              <a:rPr lang="en-US" sz="1200" dirty="0"/>
              <a:t>Committee </a:t>
            </a:r>
          </a:p>
          <a:p>
            <a:r>
              <a:rPr lang="en-US" sz="1200" dirty="0"/>
              <a:t>     </a:t>
            </a:r>
            <a:r>
              <a:rPr lang="en-US" sz="1200" dirty="0" smtClean="0"/>
              <a:t>       </a:t>
            </a:r>
            <a:r>
              <a:rPr lang="en-US" sz="1200" dirty="0"/>
              <a:t>(Karachi)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07877" y="1752600"/>
            <a:ext cx="3001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smtClean="0"/>
              <a:t>   LOCAL COMMITTEE (ISLAMABAD)</a:t>
            </a:r>
            <a:endParaRPr lang="en-US" sz="1200" u="sng" baseline="30000" dirty="0"/>
          </a:p>
        </p:txBody>
      </p:sp>
      <p:sp>
        <p:nvSpPr>
          <p:cNvPr id="22" name="TextBox 21"/>
          <p:cNvSpPr txBox="1"/>
          <p:nvPr/>
        </p:nvSpPr>
        <p:spPr>
          <a:xfrm>
            <a:off x="4595446" y="1981201"/>
            <a:ext cx="2907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                   Chair </a:t>
            </a:r>
          </a:p>
          <a:p>
            <a:r>
              <a:rPr lang="en-US" sz="1200" dirty="0" smtClean="0"/>
              <a:t>  Principal SEECS,  Dr. </a:t>
            </a:r>
            <a:r>
              <a:rPr lang="en-US" sz="1200" dirty="0" err="1" smtClean="0"/>
              <a:t>Arshad</a:t>
            </a:r>
            <a:r>
              <a:rPr lang="en-US" sz="1200" dirty="0" smtClean="0"/>
              <a:t> Ali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4970584" y="2514601"/>
            <a:ext cx="178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Exchange Coordinator</a:t>
            </a:r>
          </a:p>
          <a:p>
            <a:r>
              <a:rPr lang="en-US" sz="1200" dirty="0" smtClean="0"/>
              <a:t>       Ayesha </a:t>
            </a:r>
            <a:r>
              <a:rPr lang="en-US" sz="1200" dirty="0" err="1" smtClean="0"/>
              <a:t>Mushtaq</a:t>
            </a:r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4970585" y="3195936"/>
            <a:ext cx="1969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Student President</a:t>
            </a:r>
          </a:p>
          <a:p>
            <a:pPr algn="ctr"/>
            <a:r>
              <a:rPr lang="en-US" sz="1200" dirty="0" smtClean="0"/>
              <a:t>  (in case of university chapter)</a:t>
            </a:r>
            <a:endParaRPr lang="en-US" sz="1200" dirty="0"/>
          </a:p>
        </p:txBody>
      </p:sp>
      <p:cxnSp>
        <p:nvCxnSpPr>
          <p:cNvPr id="25" name="Straight Connector 24"/>
          <p:cNvCxnSpPr/>
          <p:nvPr/>
        </p:nvCxnSpPr>
        <p:spPr>
          <a:xfrm rot="5400000">
            <a:off x="5701323" y="2094523"/>
            <a:ext cx="228600" cy="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5701323" y="2475523"/>
            <a:ext cx="228600" cy="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5701323" y="3085123"/>
            <a:ext cx="228600" cy="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435240" y="3886200"/>
            <a:ext cx="9566031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5701323" y="3770923"/>
            <a:ext cx="228600" cy="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1194553" y="4113823"/>
            <a:ext cx="457200" cy="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10799774" y="4126886"/>
            <a:ext cx="457200" cy="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>
            <a:off x="2961054" y="4113823"/>
            <a:ext cx="457200" cy="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5024316" y="4113823"/>
            <a:ext cx="457200" cy="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>
            <a:off x="7087577" y="4113823"/>
            <a:ext cx="457200" cy="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9057054" y="4113823"/>
            <a:ext cx="457200" cy="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68923" y="4343401"/>
            <a:ext cx="206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Outgoing Coordinator </a:t>
            </a:r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2344615" y="4343401"/>
            <a:ext cx="206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Incoming Coordinator</a:t>
            </a:r>
            <a:endParaRPr lang="en-US" sz="1200" baseline="30000" dirty="0"/>
          </a:p>
          <a:p>
            <a:r>
              <a:rPr lang="en-US" sz="1200" baseline="30000" dirty="0" smtClean="0"/>
              <a:t> </a:t>
            </a:r>
            <a:r>
              <a:rPr lang="en-US" sz="1200" dirty="0" smtClean="0"/>
              <a:t>      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4488599" y="4367349"/>
            <a:ext cx="159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IT Coordinator</a:t>
            </a:r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6348883" y="4343401"/>
            <a:ext cx="187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Membership Coordinator</a:t>
            </a:r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8159261" y="4343401"/>
            <a:ext cx="206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Marketing Coordinator </a:t>
            </a:r>
            <a:endParaRPr lang="en-US" sz="1200" dirty="0"/>
          </a:p>
          <a:p>
            <a:pPr algn="ctr"/>
            <a:r>
              <a:rPr lang="en-US" sz="1200" dirty="0" smtClean="0"/>
              <a:t>   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10222523" y="4343401"/>
            <a:ext cx="159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  Any other  </a:t>
            </a:r>
            <a:r>
              <a:rPr lang="en-US" sz="1200" dirty="0" err="1" smtClean="0"/>
              <a:t>univeristy</a:t>
            </a:r>
            <a:r>
              <a:rPr lang="en-US" sz="1200" dirty="0" smtClean="0"/>
              <a:t>     Representatives</a:t>
            </a:r>
            <a:endParaRPr lang="en-US" sz="1200" baseline="30000" dirty="0"/>
          </a:p>
        </p:txBody>
      </p:sp>
      <p:sp>
        <p:nvSpPr>
          <p:cNvPr id="49" name="TextBox 48"/>
          <p:cNvSpPr txBox="1"/>
          <p:nvPr/>
        </p:nvSpPr>
        <p:spPr>
          <a:xfrm>
            <a:off x="656492" y="5105401"/>
            <a:ext cx="206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Vice Coordinator </a:t>
            </a:r>
          </a:p>
          <a:p>
            <a:r>
              <a:rPr lang="en-US" sz="1200" dirty="0" smtClean="0"/>
              <a:t>      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2399212" y="5190310"/>
            <a:ext cx="206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Vice Coordinator</a:t>
            </a:r>
            <a:endParaRPr lang="en-US" sz="1200" baseline="30000" dirty="0" smtClean="0"/>
          </a:p>
          <a:p>
            <a:r>
              <a:rPr lang="en-US" sz="1200" dirty="0" smtClean="0"/>
              <a:t>      </a:t>
            </a:r>
            <a:endParaRPr lang="en-US" sz="1200" dirty="0"/>
          </a:p>
        </p:txBody>
      </p:sp>
      <p:sp>
        <p:nvSpPr>
          <p:cNvPr id="51" name="TextBox 50"/>
          <p:cNvSpPr txBox="1"/>
          <p:nvPr/>
        </p:nvSpPr>
        <p:spPr>
          <a:xfrm>
            <a:off x="4501662" y="5201085"/>
            <a:ext cx="1594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Vice Coordinator</a:t>
            </a:r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6471139" y="5183778"/>
            <a:ext cx="1875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Vice Coordinator</a:t>
            </a:r>
            <a:endParaRPr lang="en-US" sz="1200" dirty="0"/>
          </a:p>
          <a:p>
            <a:r>
              <a:rPr lang="en-US" sz="1200" dirty="0" smtClean="0"/>
              <a:t>            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8346831" y="5196841"/>
            <a:ext cx="206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            Vice Coordinator </a:t>
            </a:r>
          </a:p>
          <a:p>
            <a:pPr algn="ctr"/>
            <a:endParaRPr lang="en-US" sz="1200" dirty="0"/>
          </a:p>
        </p:txBody>
      </p:sp>
      <p:cxnSp>
        <p:nvCxnSpPr>
          <p:cNvPr id="54" name="Straight Connector 53"/>
          <p:cNvCxnSpPr/>
          <p:nvPr/>
        </p:nvCxnSpPr>
        <p:spPr>
          <a:xfrm rot="5400000">
            <a:off x="1179146" y="4952023"/>
            <a:ext cx="457200" cy="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2947991" y="4997743"/>
            <a:ext cx="457200" cy="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5024316" y="5065234"/>
            <a:ext cx="457200" cy="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7087577" y="5030400"/>
            <a:ext cx="457200" cy="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9070117" y="5004274"/>
            <a:ext cx="457200" cy="1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6019800"/>
            <a:ext cx="12192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44062" y="6096001"/>
            <a:ext cx="10879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Local Committee’s tenure is defined as one year so as the make the maximum students to get benefited with the exposure of IAESTE.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263" y="2286000"/>
            <a:ext cx="10515600" cy="1337991"/>
          </a:xfrm>
        </p:spPr>
        <p:txBody>
          <a:bodyPr/>
          <a:lstStyle/>
          <a:p>
            <a:pPr algn="ctr"/>
            <a:r>
              <a:rPr lang="en-US" b="1" dirty="0" smtClean="0"/>
              <a:t>ANNUAL CONFERENCE 2013-14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535420_10151443090848166_1884179840_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5" y="231504"/>
            <a:ext cx="9731828" cy="6487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 </a:t>
            </a:r>
            <a:r>
              <a:rPr lang="en-US" dirty="0" err="1" smtClean="0"/>
              <a:t>vs.Falsity</a:t>
            </a:r>
            <a:r>
              <a:rPr lang="en-US" dirty="0" smtClean="0"/>
              <a:t>  2+2 = 4       1+1 =11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3910" y="1690688"/>
            <a:ext cx="7184429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6"/>
            <a:ext cx="2958737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3894_10151443076848166_1518866781_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770" y="345602"/>
            <a:ext cx="8152326" cy="61142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137" y="2847068"/>
            <a:ext cx="10515600" cy="1325563"/>
          </a:xfrm>
        </p:spPr>
        <p:txBody>
          <a:bodyPr/>
          <a:lstStyle/>
          <a:p>
            <a:pPr algn="ctr"/>
            <a:r>
              <a:rPr lang="en-US" sz="5400" b="1" dirty="0" smtClean="0"/>
              <a:t>EXCHANGE SESSIONS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8215_10151443066048166_1179423359_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527007" cy="4351338"/>
          </a:xfrm>
        </p:spPr>
      </p:pic>
      <p:pic>
        <p:nvPicPr>
          <p:cNvPr id="5" name="Picture 4" descr="542666_10151443069843166_6444834_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303" y="2592977"/>
            <a:ext cx="5686697" cy="4265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Outgoing Students for year 2013-14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114" y="1907177"/>
            <a:ext cx="8516983" cy="4010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Hammad_3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061489" cy="3657600"/>
          </a:xfrm>
        </p:spPr>
      </p:pic>
      <p:pic>
        <p:nvPicPr>
          <p:cNvPr id="13" name="Picture 12" descr="993298_10200156434254705_1958353753_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657600"/>
            <a:ext cx="3866606" cy="3200400"/>
          </a:xfrm>
          <a:prstGeom prst="rect">
            <a:avLst/>
          </a:prstGeom>
        </p:spPr>
      </p:pic>
      <p:pic>
        <p:nvPicPr>
          <p:cNvPr id="11" name="Picture 10" descr="Hammad_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543" y="4005398"/>
            <a:ext cx="4249783" cy="2852602"/>
          </a:xfrm>
          <a:prstGeom prst="rect">
            <a:avLst/>
          </a:prstGeom>
        </p:spPr>
      </p:pic>
      <p:pic>
        <p:nvPicPr>
          <p:cNvPr id="9" name="Picture 8" descr="Ammar_1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709" y="3435531"/>
            <a:ext cx="4563291" cy="3422469"/>
          </a:xfrm>
          <a:prstGeom prst="rect">
            <a:avLst/>
          </a:prstGeom>
        </p:spPr>
      </p:pic>
      <p:pic>
        <p:nvPicPr>
          <p:cNvPr id="12" name="Picture 11" descr="Salman_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87338" y="1828800"/>
            <a:ext cx="5159828" cy="2665549"/>
          </a:xfrm>
          <a:prstGeom prst="rect">
            <a:avLst/>
          </a:prstGeom>
        </p:spPr>
      </p:pic>
      <p:pic>
        <p:nvPicPr>
          <p:cNvPr id="8" name="Picture 7" descr="Salman_2.jpg"/>
          <p:cNvPicPr>
            <a:picLocks noChangeAspect="1"/>
          </p:cNvPicPr>
          <p:nvPr/>
        </p:nvPicPr>
        <p:blipFill>
          <a:blip r:embed="rId7" cstate="print"/>
          <a:srcRect t="10460"/>
          <a:stretch>
            <a:fillRect/>
          </a:stretch>
        </p:blipFill>
        <p:spPr>
          <a:xfrm>
            <a:off x="8029303" y="0"/>
            <a:ext cx="4162697" cy="2795452"/>
          </a:xfrm>
          <a:prstGeom prst="rect">
            <a:avLst/>
          </a:prstGeom>
        </p:spPr>
      </p:pic>
      <p:pic>
        <p:nvPicPr>
          <p:cNvPr id="7" name="Picture 6" descr="Mustafa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19141" y="0"/>
            <a:ext cx="4014516" cy="2468880"/>
          </a:xfrm>
          <a:prstGeom prst="rect">
            <a:avLst/>
          </a:prstGeom>
        </p:spPr>
      </p:pic>
      <p:pic>
        <p:nvPicPr>
          <p:cNvPr id="10" name="Picture 9" descr="1016635_544716662258236_1645253976_n.jpg"/>
          <p:cNvPicPr>
            <a:picLocks noChangeAspect="1"/>
          </p:cNvPicPr>
          <p:nvPr/>
        </p:nvPicPr>
        <p:blipFill>
          <a:blip r:embed="rId9"/>
          <a:srcRect b="13918"/>
          <a:stretch>
            <a:fillRect/>
          </a:stretch>
        </p:blipFill>
        <p:spPr>
          <a:xfrm>
            <a:off x="8321041" y="2651763"/>
            <a:ext cx="3870960" cy="2181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Incoming Students for year 2013-14 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rcRect r="20482"/>
          <a:stretch>
            <a:fillRect/>
          </a:stretch>
        </p:blipFill>
        <p:spPr>
          <a:xfrm>
            <a:off x="1789610" y="1476102"/>
            <a:ext cx="8621485" cy="5107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543865_564837093579526_1258589396_n.jpg"/>
          <p:cNvPicPr>
            <a:picLocks noChangeAspect="1"/>
          </p:cNvPicPr>
          <p:nvPr/>
        </p:nvPicPr>
        <p:blipFill>
          <a:blip r:embed="rId2"/>
          <a:srcRect b="14831"/>
          <a:stretch>
            <a:fillRect/>
          </a:stretch>
        </p:blipFill>
        <p:spPr>
          <a:xfrm>
            <a:off x="2625635" y="0"/>
            <a:ext cx="4023360" cy="2112740"/>
          </a:xfrm>
          <a:prstGeom prst="rect">
            <a:avLst/>
          </a:prstGeom>
        </p:spPr>
      </p:pic>
      <p:pic>
        <p:nvPicPr>
          <p:cNvPr id="5" name="Picture 4" descr="644292_564845806911988_1674136519_n.jpg"/>
          <p:cNvPicPr>
            <a:picLocks noChangeAspect="1"/>
          </p:cNvPicPr>
          <p:nvPr/>
        </p:nvPicPr>
        <p:blipFill>
          <a:blip r:embed="rId3"/>
          <a:srcRect t="11228"/>
          <a:stretch>
            <a:fillRect/>
          </a:stretch>
        </p:blipFill>
        <p:spPr>
          <a:xfrm>
            <a:off x="0" y="3553097"/>
            <a:ext cx="4963885" cy="3304903"/>
          </a:xfrm>
          <a:prstGeom prst="rect">
            <a:avLst/>
          </a:prstGeom>
        </p:spPr>
      </p:pic>
      <p:pic>
        <p:nvPicPr>
          <p:cNvPr id="11" name="Picture 10" descr="1176190_564834070246495_1756730000_n.jpg"/>
          <p:cNvPicPr>
            <a:picLocks noChangeAspect="1"/>
          </p:cNvPicPr>
          <p:nvPr/>
        </p:nvPicPr>
        <p:blipFill>
          <a:blip r:embed="rId4"/>
          <a:srcRect l="14242"/>
          <a:stretch>
            <a:fillRect/>
          </a:stretch>
        </p:blipFill>
        <p:spPr>
          <a:xfrm>
            <a:off x="0" y="0"/>
            <a:ext cx="3696789" cy="2855867"/>
          </a:xfrm>
          <a:prstGeom prst="rect">
            <a:avLst/>
          </a:prstGeom>
        </p:spPr>
      </p:pic>
      <p:pic>
        <p:nvPicPr>
          <p:cNvPr id="10" name="Picture 9" descr="1170778_564845016912067_609473583_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7989" y="-1"/>
            <a:ext cx="2704011" cy="4258491"/>
          </a:xfrm>
          <a:prstGeom prst="rect">
            <a:avLst/>
          </a:prstGeom>
        </p:spPr>
      </p:pic>
      <p:pic>
        <p:nvPicPr>
          <p:cNvPr id="7" name="Picture 6" descr="1150168_564846040245298_507421778_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280" y="1985555"/>
            <a:ext cx="3577045" cy="2682784"/>
          </a:xfrm>
          <a:prstGeom prst="rect">
            <a:avLst/>
          </a:prstGeom>
        </p:spPr>
      </p:pic>
      <p:pic>
        <p:nvPicPr>
          <p:cNvPr id="8" name="Picture 7" descr="1098085_564843340245568_1066920242_n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3842" y="0"/>
            <a:ext cx="3904127" cy="1985554"/>
          </a:xfrm>
          <a:prstGeom prst="rect">
            <a:avLst/>
          </a:prstGeom>
        </p:spPr>
      </p:pic>
      <p:pic>
        <p:nvPicPr>
          <p:cNvPr id="9" name="Picture 8" descr="1003868_564826996913869_658169599_n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403566"/>
            <a:ext cx="3422469" cy="2054950"/>
          </a:xfrm>
          <a:prstGeom prst="rect">
            <a:avLst/>
          </a:prstGeom>
        </p:spPr>
      </p:pic>
      <p:pic>
        <p:nvPicPr>
          <p:cNvPr id="6" name="Picture 5" descr="1003861_564829060246996_1235039295_n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9336" y="4245429"/>
            <a:ext cx="4432663" cy="2612571"/>
          </a:xfrm>
          <a:prstGeom prst="rect">
            <a:avLst/>
          </a:prstGeom>
        </p:spPr>
      </p:pic>
      <p:pic>
        <p:nvPicPr>
          <p:cNvPr id="4" name="Content Placeholder 3" descr="150979_568225259907376_4971253_n.jpg"/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4618960" y="4443934"/>
            <a:ext cx="3218754" cy="2414066"/>
          </a:xfrm>
        </p:spPr>
      </p:pic>
      <p:pic>
        <p:nvPicPr>
          <p:cNvPr id="12" name="Picture 11" descr="1176196_568225219907380_1124344391_n.jpg"/>
          <p:cNvPicPr>
            <a:picLocks noChangeAspect="1"/>
          </p:cNvPicPr>
          <p:nvPr/>
        </p:nvPicPr>
        <p:blipFill>
          <a:blip r:embed="rId11"/>
          <a:srcRect t="3408" b="10630"/>
          <a:stretch>
            <a:fillRect/>
          </a:stretch>
        </p:blipFill>
        <p:spPr>
          <a:xfrm>
            <a:off x="2732314" y="2011680"/>
            <a:ext cx="3768635" cy="24296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 bwMode="auto">
          <a:xfrm>
            <a:off x="-1" y="418012"/>
            <a:ext cx="12192001" cy="1293222"/>
          </a:xfr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lvl="0" algn="ctr" defTabSz="1006475">
              <a:lnSpc>
                <a:spcPct val="100000"/>
              </a:lnSpc>
              <a:spcBef>
                <a:spcPts val="0"/>
              </a:spcBef>
            </a:pPr>
            <a:r>
              <a:rPr lang="de-DE" sz="4800" b="1" dirty="0" smtClean="0">
                <a:solidFill>
                  <a:srgbClr val="003560"/>
                </a:solidFill>
                <a:cs typeface="Arial" charset="0"/>
              </a:rPr>
              <a:t> Guidelines for Students to avail Exchange Opportunities </a:t>
            </a:r>
            <a:r>
              <a:rPr lang="de-DE" sz="4800" b="1" dirty="0">
                <a:solidFill>
                  <a:srgbClr val="003560"/>
                </a:solidFill>
                <a:cs typeface="Arial" charset="0"/>
              </a:rPr>
              <a:t/>
            </a:r>
            <a:br>
              <a:rPr lang="de-DE" sz="4800" b="1" dirty="0">
                <a:solidFill>
                  <a:srgbClr val="003560"/>
                </a:solidFill>
                <a:cs typeface="Arial" charset="0"/>
              </a:rPr>
            </a:br>
            <a:endParaRPr lang="en-US" sz="4000" dirty="0"/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 bwMode="auto">
          <a:xfrm>
            <a:off x="1384663" y="1973263"/>
            <a:ext cx="9627326" cy="4527550"/>
          </a:xfr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 smtClean="0"/>
              <a:t>Be an IAESTE Pakistan Member to avail the opportunities later</a:t>
            </a:r>
            <a:endParaRPr lang="en-US" dirty="0"/>
          </a:p>
          <a:p>
            <a:r>
              <a:rPr lang="en-US" dirty="0" smtClean="0"/>
              <a:t>When offers are shared in February, select the ones you find yourself eligible/suitable for</a:t>
            </a:r>
          </a:p>
          <a:p>
            <a:r>
              <a:rPr lang="en-US" dirty="0" smtClean="0"/>
              <a:t>Submit Complete </a:t>
            </a:r>
            <a:r>
              <a:rPr lang="en-US" dirty="0"/>
              <a:t>N</a:t>
            </a:r>
            <a:r>
              <a:rPr lang="en-US" dirty="0" smtClean="0"/>
              <a:t>omination to IAESTE Islamabad</a:t>
            </a:r>
            <a:endParaRPr lang="en-US" dirty="0"/>
          </a:p>
          <a:p>
            <a:r>
              <a:rPr lang="en-US" dirty="0" smtClean="0"/>
              <a:t>Respond to the interview call</a:t>
            </a:r>
          </a:p>
          <a:p>
            <a:r>
              <a:rPr lang="en-US" dirty="0" smtClean="0"/>
              <a:t>For selection updates stay connected to IAESTE Islamabad official website at or official </a:t>
            </a:r>
            <a:r>
              <a:rPr lang="en-US" dirty="0" err="1" smtClean="0"/>
              <a:t>facebook</a:t>
            </a:r>
            <a:r>
              <a:rPr lang="en-US" dirty="0" smtClean="0"/>
              <a:t> page at </a:t>
            </a:r>
            <a:r>
              <a:rPr lang="en-US" dirty="0" smtClean="0">
                <a:hlinkClick r:id="rId2"/>
              </a:rPr>
              <a:t>https://www.facebook.com/IAESTEIslamabad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65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Documents Required for a Complete Nomination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1. Application for nomination</a:t>
            </a:r>
            <a:br>
              <a:rPr lang="en-US" dirty="0" smtClean="0"/>
            </a:br>
            <a:r>
              <a:rPr lang="en-US" dirty="0" smtClean="0"/>
              <a:t>  2. Nomination Form</a:t>
            </a:r>
            <a:br>
              <a:rPr lang="en-US" dirty="0" smtClean="0"/>
            </a:br>
            <a:r>
              <a:rPr lang="en-US" dirty="0" smtClean="0"/>
              <a:t>  3. Language Certificate</a:t>
            </a:r>
            <a:br>
              <a:rPr lang="en-US" dirty="0" smtClean="0"/>
            </a:br>
            <a:r>
              <a:rPr lang="en-US" dirty="0" smtClean="0"/>
              <a:t>  4. Transcript/List of courses studied</a:t>
            </a:r>
            <a:br>
              <a:rPr lang="en-US" dirty="0" smtClean="0"/>
            </a:br>
            <a:r>
              <a:rPr lang="en-US" dirty="0" smtClean="0"/>
              <a:t>  5. Resume including a list of previous training/experience</a:t>
            </a:r>
            <a:br>
              <a:rPr lang="en-US" dirty="0" smtClean="0"/>
            </a:br>
            <a:r>
              <a:rPr lang="en-US" dirty="0" smtClean="0"/>
              <a:t>  6. Personal Statement</a:t>
            </a:r>
            <a:br>
              <a:rPr lang="en-US" dirty="0" smtClean="0"/>
            </a:br>
            <a:r>
              <a:rPr lang="en-US" dirty="0" smtClean="0"/>
              <a:t>  7. Recommendation Letter</a:t>
            </a:r>
            <a:br>
              <a:rPr lang="en-US" dirty="0" smtClean="0"/>
            </a:br>
            <a:r>
              <a:rPr lang="en-US" dirty="0" smtClean="0"/>
              <a:t>  8. Three passport size recent photographs</a:t>
            </a:r>
            <a:br>
              <a:rPr lang="en-US" dirty="0" smtClean="0"/>
            </a:br>
            <a:r>
              <a:rPr lang="en-US" dirty="0" smtClean="0"/>
              <a:t>  9. Photostat copy of your passport</a:t>
            </a:r>
            <a:br>
              <a:rPr lang="en-US" dirty="0" smtClean="0"/>
            </a:br>
            <a:r>
              <a:rPr lang="en-US" dirty="0" smtClean="0"/>
              <a:t>10. Bank draft of </a:t>
            </a:r>
            <a:r>
              <a:rPr lang="en-US" dirty="0" err="1" smtClean="0"/>
              <a:t>Rs</a:t>
            </a:r>
            <a:r>
              <a:rPr lang="en-US" dirty="0" smtClean="0"/>
              <a:t> 15000 [</a:t>
            </a:r>
            <a:r>
              <a:rPr lang="en-US" dirty="0" err="1" smtClean="0"/>
              <a:t>Rs</a:t>
            </a:r>
            <a:r>
              <a:rPr lang="en-US" dirty="0" smtClean="0"/>
              <a:t> 5000 processing fee + Rs 10000 Security (refundable)] [Optional]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 bwMode="auto">
          <a:xfrm>
            <a:off x="1666876" y="743611"/>
            <a:ext cx="8229600" cy="796925"/>
          </a:xfr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lvl="0" defTabSz="1006475">
              <a:lnSpc>
                <a:spcPct val="100000"/>
              </a:lnSpc>
              <a:spcBef>
                <a:spcPts val="0"/>
              </a:spcBef>
            </a:pPr>
            <a:r>
              <a:rPr lang="de-DE" sz="4800" b="1" dirty="0" smtClean="0">
                <a:solidFill>
                  <a:srgbClr val="003560"/>
                </a:solidFill>
                <a:cs typeface="Arial" charset="0"/>
              </a:rPr>
              <a:t>       Other IAESTE Oppotunities</a:t>
            </a:r>
            <a:r>
              <a:rPr lang="de-DE" sz="4800" b="1" dirty="0">
                <a:solidFill>
                  <a:srgbClr val="003560"/>
                </a:solidFill>
                <a:cs typeface="Arial" charset="0"/>
              </a:rPr>
              <a:t/>
            </a:r>
            <a:br>
              <a:rPr lang="de-DE" sz="4800" b="1" dirty="0">
                <a:solidFill>
                  <a:srgbClr val="003560"/>
                </a:solidFill>
                <a:cs typeface="Arial" charset="0"/>
              </a:rPr>
            </a:br>
            <a:endParaRPr lang="en-US" dirty="0" smtClean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 bwMode="auto">
          <a:xfrm>
            <a:off x="1666876" y="2143125"/>
            <a:ext cx="9001125" cy="3983038"/>
          </a:xfr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buNone/>
            </a:pPr>
            <a:r>
              <a:rPr lang="en-US" dirty="0" smtClean="0"/>
              <a:t>Besides, Internship Opportunities students can participate in the following IAESTE events as well</a:t>
            </a:r>
          </a:p>
          <a:p>
            <a:endParaRPr lang="en-US" dirty="0" smtClean="0"/>
          </a:p>
          <a:p>
            <a:r>
              <a:rPr lang="en-US" dirty="0" smtClean="0"/>
              <a:t>Seminar on IAESTE Development (SID)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Join Us to Motivate People (JUMP) Seminar</a:t>
            </a:r>
            <a:endParaRPr lang="en-US" sz="2000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Annual Asian Forum Meeting</a:t>
            </a:r>
          </a:p>
          <a:p>
            <a:r>
              <a:rPr lang="en-US" dirty="0" smtClean="0"/>
              <a:t>Annual Alumni Conference (AAC)</a:t>
            </a:r>
          </a:p>
          <a:p>
            <a:pPr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8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800" b="1" dirty="0" smtClean="0">
                <a:solidFill>
                  <a:srgbClr val="003560"/>
                </a:solidFill>
                <a:cs typeface="Arial" charset="0"/>
              </a:rPr>
              <a:t>Facts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ctr">
              <a:buNone/>
              <a:defRPr/>
            </a:pPr>
            <a:r>
              <a:rPr lang="en-US" sz="3000" dirty="0"/>
              <a:t>The International Association for the Exchange of Students for Technical Experience</a:t>
            </a:r>
          </a:p>
          <a:p>
            <a:pPr algn="ctr">
              <a:buNone/>
              <a:defRPr/>
            </a:pPr>
            <a:r>
              <a:rPr lang="en-US" sz="3000" b="1" dirty="0"/>
              <a:t>88</a:t>
            </a:r>
            <a:r>
              <a:rPr lang="en-US" sz="3000" dirty="0"/>
              <a:t> offices in </a:t>
            </a:r>
            <a:r>
              <a:rPr lang="en-US" sz="3000" b="1" dirty="0"/>
              <a:t>82</a:t>
            </a:r>
            <a:r>
              <a:rPr lang="en-US" sz="3000" dirty="0"/>
              <a:t> countries</a:t>
            </a:r>
          </a:p>
          <a:p>
            <a:pPr algn="ctr">
              <a:buNone/>
              <a:defRPr/>
            </a:pPr>
            <a:r>
              <a:rPr lang="en-US" sz="3000" b="1" dirty="0"/>
              <a:t>330 436 </a:t>
            </a:r>
            <a:r>
              <a:rPr lang="en-US" sz="3000" dirty="0"/>
              <a:t>Trainee exchanges have taken place</a:t>
            </a:r>
          </a:p>
          <a:p>
            <a:pPr algn="ctr">
              <a:buNone/>
              <a:defRPr/>
            </a:pPr>
            <a:r>
              <a:rPr lang="en-US" sz="3000" b="1" dirty="0"/>
              <a:t>5,000</a:t>
            </a:r>
            <a:r>
              <a:rPr lang="en-US" sz="3000" dirty="0"/>
              <a:t> traineeship places per year on average</a:t>
            </a:r>
          </a:p>
          <a:p>
            <a:pPr algn="ctr">
              <a:buNone/>
              <a:defRPr/>
            </a:pPr>
            <a:r>
              <a:rPr lang="en-US" sz="3000" b="1" dirty="0"/>
              <a:t>3726</a:t>
            </a:r>
            <a:r>
              <a:rPr lang="en-US" sz="3000" dirty="0"/>
              <a:t> participating companies (‘09)</a:t>
            </a:r>
          </a:p>
          <a:p>
            <a:pPr algn="ctr">
              <a:buNone/>
              <a:defRPr/>
            </a:pPr>
            <a:r>
              <a:rPr lang="en-US" sz="3000" b="1" dirty="0"/>
              <a:t>905</a:t>
            </a:r>
            <a:r>
              <a:rPr lang="en-US" sz="3000" dirty="0"/>
              <a:t> participating Educational institutions (‘09)</a:t>
            </a:r>
          </a:p>
          <a:p>
            <a:pPr algn="ctr">
              <a:buNone/>
              <a:defRPr/>
            </a:pPr>
            <a:r>
              <a:rPr lang="en-US" sz="3000" b="1" dirty="0"/>
              <a:t>62</a:t>
            </a:r>
            <a:r>
              <a:rPr lang="en-US" sz="3000" dirty="0"/>
              <a:t> Annual conferences, </a:t>
            </a:r>
            <a:r>
              <a:rPr lang="en-US" sz="3000" b="1" dirty="0"/>
              <a:t>24</a:t>
            </a:r>
            <a:r>
              <a:rPr lang="en-US" sz="3000" dirty="0"/>
              <a:t> SID,</a:t>
            </a:r>
            <a:r>
              <a:rPr lang="en-US" sz="3000" b="1" dirty="0"/>
              <a:t>15</a:t>
            </a:r>
            <a:r>
              <a:rPr lang="en-US" sz="3000" dirty="0"/>
              <a:t> JUMP </a:t>
            </a:r>
          </a:p>
          <a:p>
            <a:pPr algn="ctr">
              <a:buNone/>
              <a:defRPr/>
            </a:pPr>
            <a:r>
              <a:rPr lang="en-US" sz="3000" b="1" dirty="0" smtClean="0"/>
              <a:t>65</a:t>
            </a:r>
            <a:r>
              <a:rPr lang="en-US" sz="3000" dirty="0" smtClean="0"/>
              <a:t> </a:t>
            </a:r>
            <a:r>
              <a:rPr lang="en-US" sz="3000" dirty="0"/>
              <a:t>years of existence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2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300" b="1" dirty="0" smtClean="0">
                <a:solidFill>
                  <a:srgbClr val="003560"/>
                </a:solidFill>
                <a:cs typeface="Arial" charset="0"/>
              </a:rPr>
              <a:t>Perks for IAESTE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 smtClean="0"/>
              <a:t>IAESTE T-Shirt for every member</a:t>
            </a:r>
          </a:p>
          <a:p>
            <a:pPr lvl="0"/>
            <a:r>
              <a:rPr lang="en-US" dirty="0" smtClean="0"/>
              <a:t>Discounts at Foreign Language Courses</a:t>
            </a:r>
          </a:p>
          <a:p>
            <a:pPr lvl="0"/>
            <a:r>
              <a:rPr lang="en-US" dirty="0" smtClean="0"/>
              <a:t>Discounts on specific workshops and seminars </a:t>
            </a:r>
          </a:p>
          <a:p>
            <a:pPr lvl="0"/>
            <a:r>
              <a:rPr lang="en-US" dirty="0" smtClean="0"/>
              <a:t>Members get precedence when internships are announced</a:t>
            </a:r>
          </a:p>
          <a:p>
            <a:pPr lvl="0"/>
            <a:r>
              <a:rPr lang="en-US" dirty="0" smtClean="0"/>
              <a:t>Discounted recreational trips for members</a:t>
            </a:r>
          </a:p>
          <a:p>
            <a:pPr lvl="0"/>
            <a:r>
              <a:rPr lang="en-US" dirty="0" smtClean="0"/>
              <a:t>Free Industrial trips</a:t>
            </a:r>
          </a:p>
          <a:p>
            <a:pPr lvl="0"/>
            <a:r>
              <a:rPr lang="en-US" dirty="0" smtClean="0"/>
              <a:t>Full transport allowance for any IAESTE related conference or event held in Pakistan</a:t>
            </a:r>
          </a:p>
          <a:p>
            <a:pPr lvl="0"/>
            <a:r>
              <a:rPr lang="en-US" dirty="0" smtClean="0"/>
              <a:t>Chance to interact and host Foreign Students</a:t>
            </a:r>
          </a:p>
          <a:p>
            <a:pPr lvl="0"/>
            <a:r>
              <a:rPr lang="en-US" dirty="0" smtClean="0"/>
              <a:t>Annual Dinner</a:t>
            </a:r>
          </a:p>
        </p:txBody>
      </p:sp>
    </p:spTree>
    <p:extLst>
      <p:ext uri="{BB962C8B-B14F-4D97-AF65-F5344CB8AC3E}">
        <p14:creationId xmlns:p14="http://schemas.microsoft.com/office/powerpoint/2010/main" val="176323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154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Taking part </a:t>
            </a:r>
            <a:r>
              <a:rPr lang="en-US" sz="4800" b="1" dirty="0" smtClean="0"/>
              <a:t>in IAESTE is </a:t>
            </a:r>
            <a:r>
              <a:rPr lang="en-US" sz="4800" b="1" dirty="0"/>
              <a:t>fantastic way </a:t>
            </a:r>
            <a:r>
              <a:rPr lang="en-US" sz="4800" b="1" dirty="0" smtClean="0"/>
              <a:t>to: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7108"/>
            <a:ext cx="10515600" cy="46998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sz="4000" dirty="0"/>
              <a:t>Earn money and enhance your CV </a:t>
            </a:r>
          </a:p>
          <a:p>
            <a:r>
              <a:rPr lang="en-US" sz="4000" dirty="0"/>
              <a:t>Gain paid industry experience with top international employers </a:t>
            </a:r>
          </a:p>
          <a:p>
            <a:r>
              <a:rPr lang="en-US" sz="4000" dirty="0"/>
              <a:t>Develop your professional knowledge and contacts </a:t>
            </a:r>
          </a:p>
          <a:p>
            <a:r>
              <a:rPr lang="en-US" sz="4000" dirty="0"/>
              <a:t>Boost your confidence and communication skills</a:t>
            </a:r>
          </a:p>
          <a:p>
            <a:r>
              <a:rPr lang="en-US" sz="4000" dirty="0"/>
              <a:t>Explore a new country and culture 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987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Testimonial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211" y="1690688"/>
            <a:ext cx="7111515" cy="4351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49715" y="1690688"/>
            <a:ext cx="409135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Emma </a:t>
            </a:r>
            <a:r>
              <a:rPr lang="en-US" sz="2000" dirty="0" err="1" smtClean="0"/>
              <a:t>Gayner</a:t>
            </a:r>
            <a:r>
              <a:rPr lang="en-US" sz="2000" dirty="0" smtClean="0"/>
              <a:t> did IAESTE work placement at Austria: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 smtClean="0"/>
              <a:t>I </a:t>
            </a:r>
            <a:r>
              <a:rPr lang="en-US" sz="2000" dirty="0"/>
              <a:t>learnt a lot from working in a university. It has given me a much better understanding of my future plans and what I want to do in life. I have formed strong friendships with people from all over the world, and I am now a board member of the IAESTE Local Committee which I am enjoying greatly. </a:t>
            </a:r>
            <a:endParaRPr lang="en-US" sz="2000" dirty="0" smtClean="0"/>
          </a:p>
          <a:p>
            <a:pPr algn="just"/>
            <a:r>
              <a:rPr lang="en-US" sz="2000" dirty="0" smtClean="0"/>
              <a:t>My </a:t>
            </a:r>
            <a:r>
              <a:rPr lang="en-US" sz="2000" dirty="0"/>
              <a:t>IAESTE internship was honestly, the best thing I have ever done and has changed my life</a:t>
            </a:r>
            <a:r>
              <a:rPr lang="en-US" sz="2000" dirty="0" smtClean="0"/>
              <a:t>!</a:t>
            </a:r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710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877" y="107217"/>
            <a:ext cx="10515600" cy="1325563"/>
          </a:xfrm>
        </p:spPr>
        <p:txBody>
          <a:bodyPr/>
          <a:lstStyle/>
          <a:p>
            <a:r>
              <a:rPr lang="en-US" dirty="0" smtClean="0"/>
              <a:t>IAESTE Annual Conference Offers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845503"/>
              </p:ext>
            </p:extLst>
          </p:nvPr>
        </p:nvGraphicFramePr>
        <p:xfrm>
          <a:off x="439613" y="1071354"/>
          <a:ext cx="10697312" cy="56515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387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43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43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846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Discipline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Reference Number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Duration (Weeks)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846">
                <a:tc>
                  <a:txBody>
                    <a:bodyPr/>
                    <a:lstStyle/>
                    <a:p>
                      <a:r>
                        <a:rPr lang="en-US" dirty="0" smtClean="0"/>
                        <a:t>Croatia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 Science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HR-2017-1150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846">
                <a:tc>
                  <a:txBody>
                    <a:bodyPr/>
                    <a:lstStyle/>
                    <a:p>
                      <a:r>
                        <a:rPr lang="en-US" dirty="0" smtClean="0"/>
                        <a:t>Iran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Chemical Engineering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IR-2017-1042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6</a:t>
                      </a:r>
                      <a:r>
                        <a:rPr lang="en-US" baseline="0" dirty="0" smtClean="0"/>
                        <a:t> to 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Mechanical Engineering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OM-2017-75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6 to 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8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Panama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Environmental Engineering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PA-2017-PA-13FOR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12 to 16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846">
                <a:tc>
                  <a:txBody>
                    <a:bodyPr/>
                    <a:lstStyle/>
                    <a:p>
                      <a:r>
                        <a:rPr lang="en-US" dirty="0" smtClean="0"/>
                        <a:t>Poland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Electrical</a:t>
                      </a:r>
                      <a:r>
                        <a:rPr lang="en-US" baseline="0" dirty="0" smtClean="0"/>
                        <a:t> Engineering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PL-2017-PGD029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846">
                <a:tc>
                  <a:txBody>
                    <a:bodyPr/>
                    <a:lstStyle/>
                    <a:p>
                      <a:r>
                        <a:rPr lang="en-US" dirty="0" smtClean="0"/>
                        <a:t>Serbia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Computer Science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RS-1132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8</a:t>
                      </a:r>
                      <a:r>
                        <a:rPr lang="en-US" baseline="0" dirty="0" smtClean="0"/>
                        <a:t> to 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846">
                <a:tc>
                  <a:txBody>
                    <a:bodyPr/>
                    <a:lstStyle/>
                    <a:p>
                      <a:r>
                        <a:rPr lang="en-US" dirty="0" smtClean="0"/>
                        <a:t>Turkey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 Engineering</a:t>
                      </a:r>
                    </a:p>
                    <a:p>
                      <a:r>
                        <a:rPr lang="en-US" dirty="0" smtClean="0"/>
                        <a:t>Information</a:t>
                      </a:r>
                      <a:r>
                        <a:rPr lang="en-US" baseline="0" dirty="0" smtClean="0"/>
                        <a:t> Technology</a:t>
                      </a:r>
                    </a:p>
                    <a:p>
                      <a:r>
                        <a:rPr lang="en-US" dirty="0" smtClean="0"/>
                        <a:t>Architecture</a:t>
                      </a:r>
                    </a:p>
                    <a:p>
                      <a:r>
                        <a:rPr lang="en-US" dirty="0" smtClean="0"/>
                        <a:t>Material Science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TR-2017-162-ODTU</a:t>
                      </a:r>
                    </a:p>
                    <a:p>
                      <a:r>
                        <a:rPr lang="en-US" dirty="0" smtClean="0"/>
                        <a:t>    TR-2017-153-ODTU</a:t>
                      </a:r>
                    </a:p>
                    <a:p>
                      <a:r>
                        <a:rPr lang="en-US" dirty="0" smtClean="0"/>
                        <a:t>    TR-2017-061-ITU</a:t>
                      </a:r>
                    </a:p>
                    <a:p>
                      <a:r>
                        <a:rPr lang="en-US" dirty="0" smtClean="0"/>
                        <a:t>    TR-2017-024-EGE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4 to 6</a:t>
                      </a:r>
                    </a:p>
                    <a:p>
                      <a:r>
                        <a:rPr lang="en-US" dirty="0" smtClean="0"/>
                        <a:t>                8 to 52</a:t>
                      </a:r>
                    </a:p>
                    <a:p>
                      <a:r>
                        <a:rPr lang="en-US" dirty="0" smtClean="0"/>
                        <a:t>                8 to 12</a:t>
                      </a:r>
                    </a:p>
                    <a:p>
                      <a:r>
                        <a:rPr lang="en-US" dirty="0" smtClean="0"/>
                        <a:t>                 6 to 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7846">
                <a:tc>
                  <a:txBody>
                    <a:bodyPr/>
                    <a:lstStyle/>
                    <a:p>
                      <a:r>
                        <a:rPr lang="en-US" dirty="0" smtClean="0"/>
                        <a:t>United Arab Emirates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Information Technology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AE-2017-U0S033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7846">
                <a:tc>
                  <a:txBody>
                    <a:bodyPr/>
                    <a:lstStyle/>
                    <a:p>
                      <a:r>
                        <a:rPr lang="en-US" dirty="0" smtClean="0"/>
                        <a:t>Vietnam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Economy</a:t>
                      </a:r>
                      <a:r>
                        <a:rPr lang="en-US" baseline="0" dirty="0" smtClean="0"/>
                        <a:t> and Management</a:t>
                      </a:r>
                    </a:p>
                    <a:p>
                      <a:r>
                        <a:rPr lang="en-US" baseline="0" dirty="0" smtClean="0"/>
                        <a:t>Electrical Engineering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VN-2017-VIU-03</a:t>
                      </a:r>
                    </a:p>
                    <a:p>
                      <a:r>
                        <a:rPr lang="en-US" dirty="0" smtClean="0"/>
                        <a:t>    VN-2017-VIU-02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         12</a:t>
                      </a:r>
                    </a:p>
                    <a:p>
                      <a:r>
                        <a:rPr lang="en-US" dirty="0" smtClean="0"/>
                        <a:t>                 8 to 12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25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IAESTE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0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800" b="1" dirty="0" smtClean="0">
                <a:solidFill>
                  <a:srgbClr val="003560"/>
                </a:solidFill>
                <a:cs typeface="Arial" charset="0"/>
              </a:rPr>
              <a:t>Outline</a:t>
            </a:r>
            <a:endParaRPr lang="en-US" sz="4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de-DE" sz="3600" dirty="0">
                <a:solidFill>
                  <a:srgbClr val="44546A"/>
                </a:solidFill>
                <a:latin typeface="Arial" charset="0"/>
              </a:rPr>
              <a:t> Aims</a:t>
            </a:r>
          </a:p>
          <a:p>
            <a:pPr marL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de-DE" sz="3600" dirty="0">
                <a:solidFill>
                  <a:srgbClr val="44546A"/>
                </a:solidFill>
                <a:latin typeface="Arial" charset="0"/>
              </a:rPr>
              <a:t> History</a:t>
            </a:r>
          </a:p>
          <a:p>
            <a:pPr marL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de-DE" sz="3600" dirty="0">
                <a:solidFill>
                  <a:srgbClr val="44546A"/>
                </a:solidFill>
                <a:latin typeface="Arial" charset="0"/>
              </a:rPr>
              <a:t> Stucture</a:t>
            </a:r>
          </a:p>
          <a:p>
            <a:pPr marL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de-DE" sz="3600" dirty="0">
                <a:solidFill>
                  <a:srgbClr val="44546A"/>
                </a:solidFill>
                <a:latin typeface="Arial" charset="0"/>
              </a:rPr>
              <a:t> Positions and People</a:t>
            </a:r>
          </a:p>
          <a:p>
            <a:pPr marL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de-DE" sz="3600" dirty="0">
                <a:solidFill>
                  <a:srgbClr val="44546A"/>
                </a:solidFill>
                <a:latin typeface="Arial" charset="0"/>
              </a:rPr>
              <a:t> The </a:t>
            </a:r>
            <a:r>
              <a:rPr lang="de-DE" sz="3600" dirty="0" smtClean="0">
                <a:solidFill>
                  <a:srgbClr val="44546A"/>
                </a:solidFill>
                <a:latin typeface="Arial" charset="0"/>
              </a:rPr>
              <a:t>Conferences </a:t>
            </a:r>
            <a:r>
              <a:rPr lang="de-DE" sz="3600" dirty="0">
                <a:solidFill>
                  <a:srgbClr val="44546A"/>
                </a:solidFill>
                <a:latin typeface="Arial" charset="0"/>
              </a:rPr>
              <a:t>– </a:t>
            </a:r>
            <a:r>
              <a:rPr lang="de-DE" sz="3600" dirty="0" smtClean="0">
                <a:solidFill>
                  <a:srgbClr val="44546A"/>
                </a:solidFill>
                <a:latin typeface="Arial" charset="0"/>
              </a:rPr>
              <a:t>GC+Exchange</a:t>
            </a:r>
          </a:p>
          <a:p>
            <a:pPr marL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de-DE" sz="3600" dirty="0" smtClean="0">
                <a:solidFill>
                  <a:srgbClr val="44546A"/>
                </a:solidFill>
                <a:latin typeface="Arial" charset="0"/>
              </a:rPr>
              <a:t>Guidelines for applicants </a:t>
            </a:r>
          </a:p>
          <a:p>
            <a:pPr marL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de-DE" sz="3600" dirty="0" smtClean="0">
                <a:solidFill>
                  <a:srgbClr val="44546A"/>
                </a:solidFill>
                <a:latin typeface="Arial" charset="0"/>
              </a:rPr>
              <a:t>Perks for Members</a:t>
            </a:r>
            <a:endParaRPr lang="de-DE" sz="3600" dirty="0">
              <a:solidFill>
                <a:srgbClr val="44546A"/>
              </a:solidFill>
              <a:latin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21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sz="4900" b="1" dirty="0" smtClean="0">
                <a:solidFill>
                  <a:srgbClr val="003560"/>
                </a:solidFill>
                <a:cs typeface="Arial" charset="0"/>
              </a:rPr>
              <a:t>The Aims of IAESTE</a:t>
            </a:r>
            <a:r>
              <a:rPr lang="de-DE" dirty="0" smtClean="0">
                <a:solidFill>
                  <a:srgbClr val="003560"/>
                </a:solidFill>
                <a:cs typeface="Arial" charset="0"/>
              </a:rPr>
              <a:t/>
            </a:r>
            <a:br>
              <a:rPr lang="de-DE" dirty="0" smtClean="0">
                <a:solidFill>
                  <a:srgbClr val="003560"/>
                </a:solidFill>
                <a:cs typeface="Arial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en-GB" sz="2600" b="1" dirty="0" smtClean="0"/>
              <a:t> </a:t>
            </a:r>
            <a:r>
              <a:rPr lang="en-GB" dirty="0" smtClean="0"/>
              <a:t>To provide students in higher education with technical experience relevant to their studies</a:t>
            </a:r>
          </a:p>
          <a:p>
            <a:pPr>
              <a:lnSpc>
                <a:spcPct val="80000"/>
              </a:lnSpc>
            </a:pPr>
            <a:endParaRPr lang="en-GB" dirty="0" smtClean="0"/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en-GB" dirty="0" smtClean="0"/>
              <a:t> To offer employers well-qualified and motivated trainees</a:t>
            </a:r>
          </a:p>
          <a:p>
            <a:pPr>
              <a:lnSpc>
                <a:spcPct val="80000"/>
              </a:lnSpc>
            </a:pPr>
            <a:endParaRPr lang="en-GB" dirty="0" smtClean="0"/>
          </a:p>
          <a:p>
            <a:pPr>
              <a:lnSpc>
                <a:spcPct val="80000"/>
              </a:lnSpc>
              <a:buFont typeface="Wingdings" pitchFamily="2" charset="2"/>
              <a:buChar char="§"/>
            </a:pPr>
            <a:r>
              <a:rPr lang="en-GB" dirty="0" smtClean="0"/>
              <a:t> To be a source of cultural enrichment for trainees and their host communities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636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8852" y="2756633"/>
            <a:ext cx="4521590" cy="1325563"/>
          </a:xfrm>
        </p:spPr>
        <p:txBody>
          <a:bodyPr>
            <a:normAutofit fontScale="90000"/>
          </a:bodyPr>
          <a:lstStyle/>
          <a:p>
            <a:pPr lvl="0" fontAlgn="base">
              <a:lnSpc>
                <a:spcPct val="100000"/>
              </a:lnSpc>
              <a:spcAft>
                <a:spcPct val="0"/>
              </a:spcAft>
            </a:pPr>
            <a:r>
              <a:rPr lang="de-DE" sz="10700" b="1" dirty="0">
                <a:solidFill>
                  <a:srgbClr val="002060"/>
                </a:solidFill>
                <a:latin typeface="Arial" charset="0"/>
              </a:rPr>
              <a:t>History</a:t>
            </a:r>
            <a:r>
              <a:rPr lang="de-DE" sz="10000" b="1" dirty="0">
                <a:solidFill>
                  <a:srgbClr val="002060"/>
                </a:solidFill>
                <a:latin typeface="Arial" charset="0"/>
              </a:rPr>
              <a:t/>
            </a:r>
            <a:br>
              <a:rPr lang="de-DE" sz="10000" b="1" dirty="0">
                <a:solidFill>
                  <a:srgbClr val="002060"/>
                </a:solidFill>
                <a:latin typeface="Arial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0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defTabSz="1006475"/>
            <a:r>
              <a:rPr lang="de-DE" dirty="0" smtClean="0">
                <a:solidFill>
                  <a:srgbClr val="003560"/>
                </a:solidFill>
                <a:cs typeface="Arial" charset="0"/>
              </a:rPr>
              <a:t/>
            </a:r>
            <a:br>
              <a:rPr lang="de-DE" dirty="0" smtClean="0">
                <a:solidFill>
                  <a:srgbClr val="003560"/>
                </a:solidFill>
                <a:cs typeface="Arial" charset="0"/>
              </a:rPr>
            </a:br>
            <a:r>
              <a:rPr lang="de-DE" sz="5300" b="1" dirty="0" smtClean="0">
                <a:solidFill>
                  <a:srgbClr val="003560"/>
                </a:solidFill>
                <a:cs typeface="Arial" charset="0"/>
              </a:rPr>
              <a:t>History </a:t>
            </a:r>
            <a:br>
              <a:rPr lang="de-DE" sz="5300" b="1" dirty="0" smtClean="0">
                <a:solidFill>
                  <a:srgbClr val="003560"/>
                </a:solidFill>
                <a:cs typeface="Arial" charset="0"/>
              </a:rPr>
            </a:br>
            <a:r>
              <a:rPr lang="de-DE" sz="5300" b="1" dirty="0" smtClean="0">
                <a:solidFill>
                  <a:srgbClr val="003560"/>
                </a:solidFill>
                <a:cs typeface="Arial" charset="0"/>
              </a:rPr>
              <a:t>The beginning</a:t>
            </a:r>
            <a:r>
              <a:rPr lang="de-DE" b="0" dirty="0" smtClean="0">
                <a:solidFill>
                  <a:srgbClr val="003560"/>
                </a:solidFill>
                <a:cs typeface="Arial" charset="0"/>
              </a:rPr>
              <a:t/>
            </a:r>
            <a:br>
              <a:rPr lang="de-DE" b="0" dirty="0" smtClean="0">
                <a:solidFill>
                  <a:srgbClr val="003560"/>
                </a:solidFill>
                <a:cs typeface="Arial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GB" dirty="0" smtClean="0"/>
              <a:t>Founded 1948 – 10 Western European countries</a:t>
            </a:r>
          </a:p>
          <a:p>
            <a:pPr>
              <a:buFont typeface="Wingdings" pitchFamily="2" charset="2"/>
              <a:buChar char="§"/>
            </a:pPr>
            <a:r>
              <a:rPr lang="en-GB" dirty="0" smtClean="0"/>
              <a:t> Developing and Exchanging for &gt;60 years</a:t>
            </a:r>
          </a:p>
          <a:p>
            <a:pPr>
              <a:buFont typeface="Wingdings" pitchFamily="2" charset="2"/>
              <a:buChar char="§"/>
            </a:pPr>
            <a:r>
              <a:rPr lang="en-GB" dirty="0" smtClean="0"/>
              <a:t> Now 87 members &amp; co-operating Institution from 83 countries</a:t>
            </a:r>
          </a:p>
          <a:p>
            <a:pPr>
              <a:buFont typeface="Wingdings" pitchFamily="2" charset="2"/>
              <a:buChar char="§"/>
            </a:pPr>
            <a:r>
              <a:rPr lang="en-GB" dirty="0" smtClean="0"/>
              <a:t> Average 5,000 trainees per year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83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de-DE" sz="4800" b="1" dirty="0" smtClean="0">
                <a:solidFill>
                  <a:srgbClr val="003560"/>
                </a:solidFill>
                <a:cs typeface="Arial" charset="0"/>
              </a:rPr>
              <a:t>History </a:t>
            </a:r>
            <a:br>
              <a:rPr lang="de-DE" sz="4800" b="1" dirty="0" smtClean="0">
                <a:solidFill>
                  <a:srgbClr val="003560"/>
                </a:solidFill>
                <a:cs typeface="Arial" charset="0"/>
              </a:rPr>
            </a:br>
            <a:r>
              <a:rPr lang="de-DE" sz="4800" b="1" dirty="0" smtClean="0">
                <a:solidFill>
                  <a:srgbClr val="003560"/>
                </a:solidFill>
                <a:cs typeface="Arial" charset="0"/>
              </a:rPr>
              <a:t>Founding Members</a:t>
            </a:r>
            <a:endParaRPr lang="en-US" sz="4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050" y="1690688"/>
            <a:ext cx="5606069" cy="4991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079" y="1546624"/>
            <a:ext cx="5547841" cy="52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9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1075</Words>
  <Application>Microsoft Office PowerPoint</Application>
  <PresentationFormat>Widescreen</PresentationFormat>
  <Paragraphs>236</Paragraphs>
  <Slides>44</Slides>
  <Notes>4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Garamond</vt:lpstr>
      <vt:lpstr>Montserrat</vt:lpstr>
      <vt:lpstr>Times New Roman</vt:lpstr>
      <vt:lpstr>Wingdings</vt:lpstr>
      <vt:lpstr>Office Theme</vt:lpstr>
      <vt:lpstr>IAESTE</vt:lpstr>
      <vt:lpstr>Welcome to IAESTE Work. Experience. Discover. </vt:lpstr>
      <vt:lpstr>Truth vs.Falsity  2+2 = 4       1+1 =11</vt:lpstr>
      <vt:lpstr>Facts</vt:lpstr>
      <vt:lpstr>Outline</vt:lpstr>
      <vt:lpstr>The Aims of IAESTE </vt:lpstr>
      <vt:lpstr>History </vt:lpstr>
      <vt:lpstr> History  The beginning </vt:lpstr>
      <vt:lpstr>History  Founding Members</vt:lpstr>
      <vt:lpstr> History  …in pictures </vt:lpstr>
      <vt:lpstr> </vt:lpstr>
      <vt:lpstr>STRUCTURE</vt:lpstr>
      <vt:lpstr> The Core of IAESTE</vt:lpstr>
      <vt:lpstr>Division of labor between permanent and voluntary staff on national scale</vt:lpstr>
      <vt:lpstr>The Core of IAESTE TASKS OF LOCAL COMMITTEES (LC)</vt:lpstr>
      <vt:lpstr>A model with an important role for the Local Committees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O Form</vt:lpstr>
      <vt:lpstr>PowerPoint Presentation</vt:lpstr>
      <vt:lpstr>The IAESTE PAKISTAN </vt:lpstr>
      <vt:lpstr>PowerPoint Presentation</vt:lpstr>
      <vt:lpstr>ANNUAL CONFERENCE 2013-14</vt:lpstr>
      <vt:lpstr>PowerPoint Presentation</vt:lpstr>
      <vt:lpstr>PowerPoint Presentation</vt:lpstr>
      <vt:lpstr>EXCHANGE SESSIONS</vt:lpstr>
      <vt:lpstr>PowerPoint Presentation</vt:lpstr>
      <vt:lpstr>Outgoing Students for year 2013-14 </vt:lpstr>
      <vt:lpstr>PowerPoint Presentation</vt:lpstr>
      <vt:lpstr>Incoming Students for year 2013-14 </vt:lpstr>
      <vt:lpstr>PowerPoint Presentation</vt:lpstr>
      <vt:lpstr> Guidelines for Students to avail Exchange Opportunities  </vt:lpstr>
      <vt:lpstr>Documents Required for a Complete Nomination</vt:lpstr>
      <vt:lpstr>       Other IAESTE Oppotunities </vt:lpstr>
      <vt:lpstr>Perks for IAESTE members</vt:lpstr>
      <vt:lpstr>Taking part in IAESTE is fantastic way to:</vt:lpstr>
      <vt:lpstr>Testimonial  </vt:lpstr>
      <vt:lpstr>IAESTE Annual Conference Offers</vt:lpstr>
      <vt:lpstr>IAESTE Experience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IAESTE</dc:title>
  <dc:creator>Noor Zehra</dc:creator>
  <cp:lastModifiedBy>Humera Tariq</cp:lastModifiedBy>
  <cp:revision>100</cp:revision>
  <dcterms:created xsi:type="dcterms:W3CDTF">2013-10-28T13:39:50Z</dcterms:created>
  <dcterms:modified xsi:type="dcterms:W3CDTF">2017-10-19T03:51:07Z</dcterms:modified>
</cp:coreProperties>
</file>